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4"/>
  </p:sldMasterIdLst>
  <p:notesMasterIdLst>
    <p:notesMasterId r:id="rId25"/>
  </p:notesMasterIdLst>
  <p:sldIdLst>
    <p:sldId id="274" r:id="rId5"/>
    <p:sldId id="257" r:id="rId6"/>
    <p:sldId id="259" r:id="rId7"/>
    <p:sldId id="310" r:id="rId8"/>
    <p:sldId id="309" r:id="rId9"/>
    <p:sldId id="260" r:id="rId10"/>
    <p:sldId id="261" r:id="rId11"/>
    <p:sldId id="262" r:id="rId12"/>
    <p:sldId id="265" r:id="rId13"/>
    <p:sldId id="266" r:id="rId14"/>
    <p:sldId id="301" r:id="rId15"/>
    <p:sldId id="268" r:id="rId16"/>
    <p:sldId id="308" r:id="rId17"/>
    <p:sldId id="291" r:id="rId18"/>
    <p:sldId id="275" r:id="rId19"/>
    <p:sldId id="297" r:id="rId20"/>
    <p:sldId id="269" r:id="rId21"/>
    <p:sldId id="270" r:id="rId22"/>
    <p:sldId id="271" r:id="rId23"/>
    <p:sldId id="28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DA0917-B558-DFA7-4D74-8CB479045737}" v="11" dt="2022-11-29T19:40:07.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104" d="100"/>
          <a:sy n="104" d="100"/>
        </p:scale>
        <p:origin x="144"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59149F-F5E2-426B-86E5-FEDB3F6309A9}" type="doc">
      <dgm:prSet loTypeId="urn:microsoft.com/office/officeart/2005/8/layout/hierarchy1" loCatId="hierarchy" qsTypeId="urn:microsoft.com/office/officeart/2005/8/quickstyle/simple4" qsCatId="simple" csTypeId="urn:microsoft.com/office/officeart/2005/8/colors/accent0_3" csCatId="mainScheme" phldr="1"/>
      <dgm:spPr/>
      <dgm:t>
        <a:bodyPr/>
        <a:lstStyle/>
        <a:p>
          <a:endParaRPr lang="en-US"/>
        </a:p>
      </dgm:t>
    </dgm:pt>
    <dgm:pt modelId="{6CCC427D-66D2-492F-8549-3DF69E8619E1}">
      <dgm:prSet/>
      <dgm:spPr/>
      <dgm:t>
        <a:bodyPr/>
        <a:lstStyle/>
        <a:p>
          <a:r>
            <a:rPr lang="en-US"/>
            <a:t>Mr. Arrington: 12</a:t>
          </a:r>
          <a:r>
            <a:rPr lang="en-US" baseline="30000"/>
            <a:t>th</a:t>
          </a:r>
          <a:r>
            <a:rPr lang="en-US"/>
            <a:t> Grade Counselor</a:t>
          </a:r>
        </a:p>
      </dgm:t>
    </dgm:pt>
    <dgm:pt modelId="{4AEF9625-E8EB-4358-BB36-50012A602AF2}" type="parTrans" cxnId="{00CF3E74-5A8E-410C-811D-E47C51385FB8}">
      <dgm:prSet/>
      <dgm:spPr/>
      <dgm:t>
        <a:bodyPr/>
        <a:lstStyle/>
        <a:p>
          <a:endParaRPr lang="en-US"/>
        </a:p>
      </dgm:t>
    </dgm:pt>
    <dgm:pt modelId="{E4A456DA-C2A6-4A4A-945F-81A8959D98D4}" type="sibTrans" cxnId="{00CF3E74-5A8E-410C-811D-E47C51385FB8}">
      <dgm:prSet/>
      <dgm:spPr/>
      <dgm:t>
        <a:bodyPr/>
        <a:lstStyle/>
        <a:p>
          <a:endParaRPr lang="en-US"/>
        </a:p>
      </dgm:t>
    </dgm:pt>
    <dgm:pt modelId="{4A01337E-EC7E-4627-BE5E-88B654A8DF64}">
      <dgm:prSet/>
      <dgm:spPr/>
      <dgm:t>
        <a:bodyPr/>
        <a:lstStyle/>
        <a:p>
          <a:pPr rtl="0"/>
          <a:r>
            <a:rPr lang="en-US" dirty="0" err="1">
              <a:latin typeface="Century Gothic" panose="020B0502020202020204"/>
            </a:rPr>
            <a:t>Mrs.Morgan</a:t>
          </a:r>
          <a:r>
            <a:rPr lang="en-US" dirty="0">
              <a:latin typeface="Century Gothic" panose="020B0502020202020204"/>
            </a:rPr>
            <a:t>:</a:t>
          </a:r>
          <a:r>
            <a:rPr lang="en-US" dirty="0"/>
            <a:t> Odd Grades Counselor</a:t>
          </a:r>
          <a:r>
            <a:rPr lang="en-US" dirty="0">
              <a:latin typeface="Century Gothic" panose="020B0502020202020204"/>
            </a:rPr>
            <a:t> </a:t>
          </a:r>
          <a:endParaRPr lang="en-US" dirty="0"/>
        </a:p>
      </dgm:t>
    </dgm:pt>
    <dgm:pt modelId="{6C6F4E56-B933-47D1-8F8E-0557973E134B}" type="parTrans" cxnId="{5FE6F7BD-D3FB-46EB-824E-56F1B6FE939B}">
      <dgm:prSet/>
      <dgm:spPr/>
      <dgm:t>
        <a:bodyPr/>
        <a:lstStyle/>
        <a:p>
          <a:endParaRPr lang="en-US"/>
        </a:p>
      </dgm:t>
    </dgm:pt>
    <dgm:pt modelId="{FAFE2106-4E1A-4557-AFAE-1E6AF7800CDC}" type="sibTrans" cxnId="{5FE6F7BD-D3FB-46EB-824E-56F1B6FE939B}">
      <dgm:prSet/>
      <dgm:spPr/>
      <dgm:t>
        <a:bodyPr/>
        <a:lstStyle/>
        <a:p>
          <a:endParaRPr lang="en-US"/>
        </a:p>
      </dgm:t>
    </dgm:pt>
    <dgm:pt modelId="{19D041AF-502C-4AEA-A0AC-274FC29D283E}">
      <dgm:prSet/>
      <dgm:spPr/>
      <dgm:t>
        <a:bodyPr/>
        <a:lstStyle/>
        <a:p>
          <a:pPr rtl="0"/>
          <a:r>
            <a:rPr lang="en-US" dirty="0"/>
            <a:t>Mrs. </a:t>
          </a:r>
          <a:r>
            <a:rPr lang="en-US" dirty="0" err="1"/>
            <a:t>Vergon</a:t>
          </a:r>
          <a:r>
            <a:rPr lang="en-US" dirty="0"/>
            <a:t>:</a:t>
          </a:r>
          <a:r>
            <a:rPr lang="en-US" dirty="0">
              <a:latin typeface="Century Gothic" panose="020B0502020202020204"/>
            </a:rPr>
            <a:t> </a:t>
          </a:r>
          <a:r>
            <a:rPr lang="en-US" dirty="0"/>
            <a:t> Blended student counselor</a:t>
          </a:r>
        </a:p>
      </dgm:t>
    </dgm:pt>
    <dgm:pt modelId="{6EB122CA-0373-43D0-8853-91FE469F6B5E}" type="parTrans" cxnId="{30CA7881-2CAB-4C8B-BA64-B65B8FB59F2E}">
      <dgm:prSet/>
      <dgm:spPr/>
      <dgm:t>
        <a:bodyPr/>
        <a:lstStyle/>
        <a:p>
          <a:endParaRPr lang="en-US"/>
        </a:p>
      </dgm:t>
    </dgm:pt>
    <dgm:pt modelId="{C7E5BEB7-06B0-4FDC-9F13-2E5BFFFEE131}" type="sibTrans" cxnId="{30CA7881-2CAB-4C8B-BA64-B65B8FB59F2E}">
      <dgm:prSet/>
      <dgm:spPr/>
      <dgm:t>
        <a:bodyPr/>
        <a:lstStyle/>
        <a:p>
          <a:endParaRPr lang="en-US"/>
        </a:p>
      </dgm:t>
    </dgm:pt>
    <dgm:pt modelId="{176FE616-2C6B-4F09-B127-B73BB262440D}" type="pres">
      <dgm:prSet presAssocID="{5F59149F-F5E2-426B-86E5-FEDB3F6309A9}" presName="hierChild1" presStyleCnt="0">
        <dgm:presLayoutVars>
          <dgm:chPref val="1"/>
          <dgm:dir/>
          <dgm:animOne val="branch"/>
          <dgm:animLvl val="lvl"/>
          <dgm:resizeHandles/>
        </dgm:presLayoutVars>
      </dgm:prSet>
      <dgm:spPr/>
    </dgm:pt>
    <dgm:pt modelId="{F4D7A959-936D-4A96-9CE4-0A43D9010F49}" type="pres">
      <dgm:prSet presAssocID="{6CCC427D-66D2-492F-8549-3DF69E8619E1}" presName="hierRoot1" presStyleCnt="0"/>
      <dgm:spPr/>
    </dgm:pt>
    <dgm:pt modelId="{BD1A4D7B-75A3-4426-B827-21566155B51D}" type="pres">
      <dgm:prSet presAssocID="{6CCC427D-66D2-492F-8549-3DF69E8619E1}" presName="composite" presStyleCnt="0"/>
      <dgm:spPr/>
    </dgm:pt>
    <dgm:pt modelId="{0C072FDD-7969-4A4F-B41C-5609420C2E9A}" type="pres">
      <dgm:prSet presAssocID="{6CCC427D-66D2-492F-8549-3DF69E8619E1}" presName="background" presStyleLbl="node0" presStyleIdx="0" presStyleCnt="3"/>
      <dgm:spPr/>
    </dgm:pt>
    <dgm:pt modelId="{F70A0062-0C89-43CE-BC53-998202D0A8AD}" type="pres">
      <dgm:prSet presAssocID="{6CCC427D-66D2-492F-8549-3DF69E8619E1}" presName="text" presStyleLbl="fgAcc0" presStyleIdx="0" presStyleCnt="3">
        <dgm:presLayoutVars>
          <dgm:chPref val="3"/>
        </dgm:presLayoutVars>
      </dgm:prSet>
      <dgm:spPr/>
    </dgm:pt>
    <dgm:pt modelId="{E068172D-A107-4241-B3B6-6E9F33C16E4E}" type="pres">
      <dgm:prSet presAssocID="{6CCC427D-66D2-492F-8549-3DF69E8619E1}" presName="hierChild2" presStyleCnt="0"/>
      <dgm:spPr/>
    </dgm:pt>
    <dgm:pt modelId="{1B05AAA1-53CF-4656-8F3B-102BE85F5640}" type="pres">
      <dgm:prSet presAssocID="{4A01337E-EC7E-4627-BE5E-88B654A8DF64}" presName="hierRoot1" presStyleCnt="0"/>
      <dgm:spPr/>
    </dgm:pt>
    <dgm:pt modelId="{87BF4B01-C238-4EB7-B366-63CF6DDB382A}" type="pres">
      <dgm:prSet presAssocID="{4A01337E-EC7E-4627-BE5E-88B654A8DF64}" presName="composite" presStyleCnt="0"/>
      <dgm:spPr/>
    </dgm:pt>
    <dgm:pt modelId="{095F05C7-DBA1-4C12-81BA-95E78EEF258C}" type="pres">
      <dgm:prSet presAssocID="{4A01337E-EC7E-4627-BE5E-88B654A8DF64}" presName="background" presStyleLbl="node0" presStyleIdx="1" presStyleCnt="3"/>
      <dgm:spPr/>
    </dgm:pt>
    <dgm:pt modelId="{79A7EF9E-42E4-4A88-8A96-D9255893855D}" type="pres">
      <dgm:prSet presAssocID="{4A01337E-EC7E-4627-BE5E-88B654A8DF64}" presName="text" presStyleLbl="fgAcc0" presStyleIdx="1" presStyleCnt="3">
        <dgm:presLayoutVars>
          <dgm:chPref val="3"/>
        </dgm:presLayoutVars>
      </dgm:prSet>
      <dgm:spPr/>
    </dgm:pt>
    <dgm:pt modelId="{EFAC50D6-7DD8-4637-B445-8ABB7A1CFE9A}" type="pres">
      <dgm:prSet presAssocID="{4A01337E-EC7E-4627-BE5E-88B654A8DF64}" presName="hierChild2" presStyleCnt="0"/>
      <dgm:spPr/>
    </dgm:pt>
    <dgm:pt modelId="{B91B2338-B262-46A8-BB45-C2D0D9980D28}" type="pres">
      <dgm:prSet presAssocID="{19D041AF-502C-4AEA-A0AC-274FC29D283E}" presName="hierRoot1" presStyleCnt="0"/>
      <dgm:spPr/>
    </dgm:pt>
    <dgm:pt modelId="{64BD7F56-7A23-4FBF-9A78-470E2FCB4330}" type="pres">
      <dgm:prSet presAssocID="{19D041AF-502C-4AEA-A0AC-274FC29D283E}" presName="composite" presStyleCnt="0"/>
      <dgm:spPr/>
    </dgm:pt>
    <dgm:pt modelId="{D0EB7970-163C-4C21-977A-8F2737A9DA8A}" type="pres">
      <dgm:prSet presAssocID="{19D041AF-502C-4AEA-A0AC-274FC29D283E}" presName="background" presStyleLbl="node0" presStyleIdx="2" presStyleCnt="3"/>
      <dgm:spPr/>
    </dgm:pt>
    <dgm:pt modelId="{4D4E550A-E222-4716-ABC8-94FAA50A2699}" type="pres">
      <dgm:prSet presAssocID="{19D041AF-502C-4AEA-A0AC-274FC29D283E}" presName="text" presStyleLbl="fgAcc0" presStyleIdx="2" presStyleCnt="3">
        <dgm:presLayoutVars>
          <dgm:chPref val="3"/>
        </dgm:presLayoutVars>
      </dgm:prSet>
      <dgm:spPr/>
    </dgm:pt>
    <dgm:pt modelId="{D52A3DE4-BD01-4CBA-B9BE-56ECED165905}" type="pres">
      <dgm:prSet presAssocID="{19D041AF-502C-4AEA-A0AC-274FC29D283E}" presName="hierChild2" presStyleCnt="0"/>
      <dgm:spPr/>
    </dgm:pt>
  </dgm:ptLst>
  <dgm:cxnLst>
    <dgm:cxn modelId="{00CF3E74-5A8E-410C-811D-E47C51385FB8}" srcId="{5F59149F-F5E2-426B-86E5-FEDB3F6309A9}" destId="{6CCC427D-66D2-492F-8549-3DF69E8619E1}" srcOrd="0" destOrd="0" parTransId="{4AEF9625-E8EB-4358-BB36-50012A602AF2}" sibTransId="{E4A456DA-C2A6-4A4A-945F-81A8959D98D4}"/>
    <dgm:cxn modelId="{30CA7881-2CAB-4C8B-BA64-B65B8FB59F2E}" srcId="{5F59149F-F5E2-426B-86E5-FEDB3F6309A9}" destId="{19D041AF-502C-4AEA-A0AC-274FC29D283E}" srcOrd="2" destOrd="0" parTransId="{6EB122CA-0373-43D0-8853-91FE469F6B5E}" sibTransId="{C7E5BEB7-06B0-4FDC-9F13-2E5BFFFEE131}"/>
    <dgm:cxn modelId="{19D63E91-9CAB-4D00-A8E5-21F3AD6AF71A}" type="presOf" srcId="{19D041AF-502C-4AEA-A0AC-274FC29D283E}" destId="{4D4E550A-E222-4716-ABC8-94FAA50A2699}" srcOrd="0" destOrd="0" presId="urn:microsoft.com/office/officeart/2005/8/layout/hierarchy1"/>
    <dgm:cxn modelId="{393E6BA0-0867-414C-B7AB-E86444E0054A}" type="presOf" srcId="{6CCC427D-66D2-492F-8549-3DF69E8619E1}" destId="{F70A0062-0C89-43CE-BC53-998202D0A8AD}" srcOrd="0" destOrd="0" presId="urn:microsoft.com/office/officeart/2005/8/layout/hierarchy1"/>
    <dgm:cxn modelId="{5B805EAD-6B80-48A5-9FBC-07924F58E052}" type="presOf" srcId="{4A01337E-EC7E-4627-BE5E-88B654A8DF64}" destId="{79A7EF9E-42E4-4A88-8A96-D9255893855D}" srcOrd="0" destOrd="0" presId="urn:microsoft.com/office/officeart/2005/8/layout/hierarchy1"/>
    <dgm:cxn modelId="{5FE6F7BD-D3FB-46EB-824E-56F1B6FE939B}" srcId="{5F59149F-F5E2-426B-86E5-FEDB3F6309A9}" destId="{4A01337E-EC7E-4627-BE5E-88B654A8DF64}" srcOrd="1" destOrd="0" parTransId="{6C6F4E56-B933-47D1-8F8E-0557973E134B}" sibTransId="{FAFE2106-4E1A-4557-AFAE-1E6AF7800CDC}"/>
    <dgm:cxn modelId="{867853DB-1B67-4B1E-B461-2DE2C319C36F}" type="presOf" srcId="{5F59149F-F5E2-426B-86E5-FEDB3F6309A9}" destId="{176FE616-2C6B-4F09-B127-B73BB262440D}" srcOrd="0" destOrd="0" presId="urn:microsoft.com/office/officeart/2005/8/layout/hierarchy1"/>
    <dgm:cxn modelId="{CA1EEA13-90FA-4549-AF72-300E66C73BB7}" type="presParOf" srcId="{176FE616-2C6B-4F09-B127-B73BB262440D}" destId="{F4D7A959-936D-4A96-9CE4-0A43D9010F49}" srcOrd="0" destOrd="0" presId="urn:microsoft.com/office/officeart/2005/8/layout/hierarchy1"/>
    <dgm:cxn modelId="{B1FBF7F6-BD18-4D74-AFC8-EAEDE48BF059}" type="presParOf" srcId="{F4D7A959-936D-4A96-9CE4-0A43D9010F49}" destId="{BD1A4D7B-75A3-4426-B827-21566155B51D}" srcOrd="0" destOrd="0" presId="urn:microsoft.com/office/officeart/2005/8/layout/hierarchy1"/>
    <dgm:cxn modelId="{6545136B-6960-4863-B8FA-0B7BEB30254A}" type="presParOf" srcId="{BD1A4D7B-75A3-4426-B827-21566155B51D}" destId="{0C072FDD-7969-4A4F-B41C-5609420C2E9A}" srcOrd="0" destOrd="0" presId="urn:microsoft.com/office/officeart/2005/8/layout/hierarchy1"/>
    <dgm:cxn modelId="{49CE6461-639B-4D05-AE8C-EB807263A4F7}" type="presParOf" srcId="{BD1A4D7B-75A3-4426-B827-21566155B51D}" destId="{F70A0062-0C89-43CE-BC53-998202D0A8AD}" srcOrd="1" destOrd="0" presId="urn:microsoft.com/office/officeart/2005/8/layout/hierarchy1"/>
    <dgm:cxn modelId="{DA512AC1-8212-43F1-A775-CC2A2DBC1921}" type="presParOf" srcId="{F4D7A959-936D-4A96-9CE4-0A43D9010F49}" destId="{E068172D-A107-4241-B3B6-6E9F33C16E4E}" srcOrd="1" destOrd="0" presId="urn:microsoft.com/office/officeart/2005/8/layout/hierarchy1"/>
    <dgm:cxn modelId="{C7B69E9D-71E9-473A-8FB2-5C9E6ADA485E}" type="presParOf" srcId="{176FE616-2C6B-4F09-B127-B73BB262440D}" destId="{1B05AAA1-53CF-4656-8F3B-102BE85F5640}" srcOrd="1" destOrd="0" presId="urn:microsoft.com/office/officeart/2005/8/layout/hierarchy1"/>
    <dgm:cxn modelId="{EABFC74D-3130-48AE-B2BA-A0AD39B7986A}" type="presParOf" srcId="{1B05AAA1-53CF-4656-8F3B-102BE85F5640}" destId="{87BF4B01-C238-4EB7-B366-63CF6DDB382A}" srcOrd="0" destOrd="0" presId="urn:microsoft.com/office/officeart/2005/8/layout/hierarchy1"/>
    <dgm:cxn modelId="{FAA5B7A3-A79D-4B0D-AF5E-7AC8BB46EC95}" type="presParOf" srcId="{87BF4B01-C238-4EB7-B366-63CF6DDB382A}" destId="{095F05C7-DBA1-4C12-81BA-95E78EEF258C}" srcOrd="0" destOrd="0" presId="urn:microsoft.com/office/officeart/2005/8/layout/hierarchy1"/>
    <dgm:cxn modelId="{7F6DAA23-B9D5-44F7-8C6C-EDE13951C25F}" type="presParOf" srcId="{87BF4B01-C238-4EB7-B366-63CF6DDB382A}" destId="{79A7EF9E-42E4-4A88-8A96-D9255893855D}" srcOrd="1" destOrd="0" presId="urn:microsoft.com/office/officeart/2005/8/layout/hierarchy1"/>
    <dgm:cxn modelId="{5E7CD8C5-4B2B-4B35-928D-BDC621832207}" type="presParOf" srcId="{1B05AAA1-53CF-4656-8F3B-102BE85F5640}" destId="{EFAC50D6-7DD8-4637-B445-8ABB7A1CFE9A}" srcOrd="1" destOrd="0" presId="urn:microsoft.com/office/officeart/2005/8/layout/hierarchy1"/>
    <dgm:cxn modelId="{3BAD00D1-CF5B-4F34-9B14-72A32A270431}" type="presParOf" srcId="{176FE616-2C6B-4F09-B127-B73BB262440D}" destId="{B91B2338-B262-46A8-BB45-C2D0D9980D28}" srcOrd="2" destOrd="0" presId="urn:microsoft.com/office/officeart/2005/8/layout/hierarchy1"/>
    <dgm:cxn modelId="{87FC5A61-52E1-455C-8F81-172E346B149A}" type="presParOf" srcId="{B91B2338-B262-46A8-BB45-C2D0D9980D28}" destId="{64BD7F56-7A23-4FBF-9A78-470E2FCB4330}" srcOrd="0" destOrd="0" presId="urn:microsoft.com/office/officeart/2005/8/layout/hierarchy1"/>
    <dgm:cxn modelId="{07F0BD06-8F58-48F4-A10C-A17911258F0A}" type="presParOf" srcId="{64BD7F56-7A23-4FBF-9A78-470E2FCB4330}" destId="{D0EB7970-163C-4C21-977A-8F2737A9DA8A}" srcOrd="0" destOrd="0" presId="urn:microsoft.com/office/officeart/2005/8/layout/hierarchy1"/>
    <dgm:cxn modelId="{5D031FBE-9E3F-4E42-9CC3-B0367F9CA7B8}" type="presParOf" srcId="{64BD7F56-7A23-4FBF-9A78-470E2FCB4330}" destId="{4D4E550A-E222-4716-ABC8-94FAA50A2699}" srcOrd="1" destOrd="0" presId="urn:microsoft.com/office/officeart/2005/8/layout/hierarchy1"/>
    <dgm:cxn modelId="{FB029135-9F89-44FB-A80E-3DAEE5742F68}" type="presParOf" srcId="{B91B2338-B262-46A8-BB45-C2D0D9980D28}" destId="{D52A3DE4-BD01-4CBA-B9BE-56ECED16590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28AB04-6DD6-4E03-969F-83B8C26DABD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B66A388-1981-4ED9-B550-DEB7E4FECFCB}">
      <dgm:prSet/>
      <dgm:spPr/>
      <dgm:t>
        <a:bodyPr/>
        <a:lstStyle/>
        <a:p>
          <a:r>
            <a:rPr lang="en-US" dirty="0"/>
            <a:t>Requirements for graduation in 2024.</a:t>
          </a:r>
        </a:p>
      </dgm:t>
    </dgm:pt>
    <dgm:pt modelId="{6B8AA1A2-E2F3-45BE-A37D-96D775405FF9}" type="parTrans" cxnId="{EE3E38D0-66C5-4BB4-80C0-B60EB4C6F42F}">
      <dgm:prSet/>
      <dgm:spPr/>
      <dgm:t>
        <a:bodyPr/>
        <a:lstStyle/>
        <a:p>
          <a:endParaRPr lang="en-US"/>
        </a:p>
      </dgm:t>
    </dgm:pt>
    <dgm:pt modelId="{D2B3E822-7D6A-4D8B-B8FB-A97EF4F472E8}" type="sibTrans" cxnId="{EE3E38D0-66C5-4BB4-80C0-B60EB4C6F42F}">
      <dgm:prSet/>
      <dgm:spPr/>
      <dgm:t>
        <a:bodyPr/>
        <a:lstStyle/>
        <a:p>
          <a:endParaRPr lang="en-US"/>
        </a:p>
      </dgm:t>
    </dgm:pt>
    <dgm:pt modelId="{F0470B41-E572-45BF-A512-D574A1ACAAA9}">
      <dgm:prSet/>
      <dgm:spPr/>
      <dgm:t>
        <a:bodyPr/>
        <a:lstStyle/>
        <a:p>
          <a:r>
            <a:rPr lang="en-US"/>
            <a:t>How to help them research college and careers on </a:t>
          </a:r>
          <a:r>
            <a:rPr lang="en-US" err="1"/>
            <a:t>Xello</a:t>
          </a:r>
        </a:p>
      </dgm:t>
    </dgm:pt>
    <dgm:pt modelId="{3269EF3A-8DF5-4A25-A9F4-F2A41BDC5EA7}" type="parTrans" cxnId="{1380163A-3F40-4376-B46C-4451E7CFAA1C}">
      <dgm:prSet/>
      <dgm:spPr/>
      <dgm:t>
        <a:bodyPr/>
        <a:lstStyle/>
        <a:p>
          <a:endParaRPr lang="en-US"/>
        </a:p>
      </dgm:t>
    </dgm:pt>
    <dgm:pt modelId="{31211E06-3256-485A-A9DD-BD016355EAF9}" type="sibTrans" cxnId="{1380163A-3F40-4376-B46C-4451E7CFAA1C}">
      <dgm:prSet/>
      <dgm:spPr/>
      <dgm:t>
        <a:bodyPr/>
        <a:lstStyle/>
        <a:p>
          <a:endParaRPr lang="en-US"/>
        </a:p>
      </dgm:t>
    </dgm:pt>
    <dgm:pt modelId="{476C7FE0-BCDD-40B2-A3FD-2F986C50B544}">
      <dgm:prSet/>
      <dgm:spPr/>
      <dgm:t>
        <a:bodyPr/>
        <a:lstStyle/>
        <a:p>
          <a:r>
            <a:rPr lang="en-US"/>
            <a:t>How to help them with college applications</a:t>
          </a:r>
        </a:p>
      </dgm:t>
    </dgm:pt>
    <dgm:pt modelId="{E61C1045-C8BE-4426-B6D2-64B55766FF45}" type="parTrans" cxnId="{68117357-3DEE-4DF7-B83F-0C767D7515FC}">
      <dgm:prSet/>
      <dgm:spPr/>
      <dgm:t>
        <a:bodyPr/>
        <a:lstStyle/>
        <a:p>
          <a:endParaRPr lang="en-US"/>
        </a:p>
      </dgm:t>
    </dgm:pt>
    <dgm:pt modelId="{F82B1D3A-5FC6-4697-B770-0F44A98A0011}" type="sibTrans" cxnId="{68117357-3DEE-4DF7-B83F-0C767D7515FC}">
      <dgm:prSet/>
      <dgm:spPr/>
      <dgm:t>
        <a:bodyPr/>
        <a:lstStyle/>
        <a:p>
          <a:endParaRPr lang="en-US"/>
        </a:p>
      </dgm:t>
    </dgm:pt>
    <dgm:pt modelId="{9F53896E-4227-4A9F-9586-4771BBE31B93}">
      <dgm:prSet/>
      <dgm:spPr/>
      <dgm:t>
        <a:bodyPr/>
        <a:lstStyle/>
        <a:p>
          <a:pPr rtl="0"/>
          <a:r>
            <a:rPr lang="en-US"/>
            <a:t>How to help with essays</a:t>
          </a:r>
          <a:r>
            <a:rPr lang="en-US">
              <a:latin typeface="Century Gothic" panose="020B0502020202020204"/>
            </a:rPr>
            <a:t> and resumes</a:t>
          </a:r>
          <a:endParaRPr lang="en-US"/>
        </a:p>
      </dgm:t>
    </dgm:pt>
    <dgm:pt modelId="{02F13320-BE37-441B-8BC2-252D92BD6563}" type="parTrans" cxnId="{657FB325-62FB-48E4-843A-BC3F0AC80364}">
      <dgm:prSet/>
      <dgm:spPr/>
      <dgm:t>
        <a:bodyPr/>
        <a:lstStyle/>
        <a:p>
          <a:endParaRPr lang="en-US"/>
        </a:p>
      </dgm:t>
    </dgm:pt>
    <dgm:pt modelId="{6C5A7C58-8BB9-430E-8B22-21BFE281A456}" type="sibTrans" cxnId="{657FB325-62FB-48E4-843A-BC3F0AC80364}">
      <dgm:prSet/>
      <dgm:spPr/>
      <dgm:t>
        <a:bodyPr/>
        <a:lstStyle/>
        <a:p>
          <a:endParaRPr lang="en-US"/>
        </a:p>
      </dgm:t>
    </dgm:pt>
    <dgm:pt modelId="{25CB5147-FC84-46BB-BC32-B2019FA73D36}">
      <dgm:prSet/>
      <dgm:spPr/>
      <dgm:t>
        <a:bodyPr/>
        <a:lstStyle/>
        <a:p>
          <a:r>
            <a:rPr lang="en-US"/>
            <a:t>How to help get the financial support needed</a:t>
          </a:r>
        </a:p>
      </dgm:t>
    </dgm:pt>
    <dgm:pt modelId="{C7EAA0ED-F3ED-4B3B-9619-A8D1949DED68}" type="parTrans" cxnId="{DCBD5CE4-140E-4CFB-BF69-57E33F3F9E40}">
      <dgm:prSet/>
      <dgm:spPr/>
      <dgm:t>
        <a:bodyPr/>
        <a:lstStyle/>
        <a:p>
          <a:endParaRPr lang="en-US"/>
        </a:p>
      </dgm:t>
    </dgm:pt>
    <dgm:pt modelId="{6026DFAB-4687-425A-A296-27B78964D69F}" type="sibTrans" cxnId="{DCBD5CE4-140E-4CFB-BF69-57E33F3F9E40}">
      <dgm:prSet/>
      <dgm:spPr/>
      <dgm:t>
        <a:bodyPr/>
        <a:lstStyle/>
        <a:p>
          <a:endParaRPr lang="en-US"/>
        </a:p>
      </dgm:t>
    </dgm:pt>
    <dgm:pt modelId="{11DFF813-9432-4CB7-B04A-293776A005D3}">
      <dgm:prSet/>
      <dgm:spPr/>
      <dgm:t>
        <a:bodyPr/>
        <a:lstStyle/>
        <a:p>
          <a:r>
            <a:rPr lang="en-US"/>
            <a:t>Junior year is for research and senior year is for action.</a:t>
          </a:r>
        </a:p>
      </dgm:t>
    </dgm:pt>
    <dgm:pt modelId="{05075F23-4247-4ECB-BAD0-19EB2142055A}" type="parTrans" cxnId="{4953CD60-E5CE-4286-B05D-4D80B7E6B476}">
      <dgm:prSet/>
      <dgm:spPr/>
      <dgm:t>
        <a:bodyPr/>
        <a:lstStyle/>
        <a:p>
          <a:endParaRPr lang="en-US"/>
        </a:p>
      </dgm:t>
    </dgm:pt>
    <dgm:pt modelId="{5D128468-B028-4B15-A1C3-489C537C9D78}" type="sibTrans" cxnId="{4953CD60-E5CE-4286-B05D-4D80B7E6B476}">
      <dgm:prSet/>
      <dgm:spPr/>
      <dgm:t>
        <a:bodyPr/>
        <a:lstStyle/>
        <a:p>
          <a:endParaRPr lang="en-US"/>
        </a:p>
      </dgm:t>
    </dgm:pt>
    <dgm:pt modelId="{F7F946CF-EDDC-4783-9FD8-B26B7C3F5255}" type="pres">
      <dgm:prSet presAssocID="{0228AB04-6DD6-4E03-969F-83B8C26DABDD}" presName="root" presStyleCnt="0">
        <dgm:presLayoutVars>
          <dgm:dir/>
          <dgm:resizeHandles val="exact"/>
        </dgm:presLayoutVars>
      </dgm:prSet>
      <dgm:spPr/>
    </dgm:pt>
    <dgm:pt modelId="{E1DC8A7B-4774-4D10-B926-DFCDA5C65D89}" type="pres">
      <dgm:prSet presAssocID="{0228AB04-6DD6-4E03-969F-83B8C26DABDD}" presName="container" presStyleCnt="0">
        <dgm:presLayoutVars>
          <dgm:dir/>
          <dgm:resizeHandles val="exact"/>
        </dgm:presLayoutVars>
      </dgm:prSet>
      <dgm:spPr/>
    </dgm:pt>
    <dgm:pt modelId="{A4384319-904D-492F-A2CC-E99CCFD95574}" type="pres">
      <dgm:prSet presAssocID="{FB66A388-1981-4ED9-B550-DEB7E4FECFCB}" presName="compNode" presStyleCnt="0"/>
      <dgm:spPr/>
    </dgm:pt>
    <dgm:pt modelId="{4BC47A59-D17B-4947-A848-BB298FE597D3}" type="pres">
      <dgm:prSet presAssocID="{FB66A388-1981-4ED9-B550-DEB7E4FECFCB}" presName="iconBgRect" presStyleLbl="bgShp" presStyleIdx="0" presStyleCnt="6"/>
      <dgm:spPr/>
    </dgm:pt>
    <dgm:pt modelId="{E49829A0-3B50-4321-AD71-F391911BC438}" type="pres">
      <dgm:prSet presAssocID="{FB66A388-1981-4ED9-B550-DEB7E4FECFC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duation Cap"/>
        </a:ext>
      </dgm:extLst>
    </dgm:pt>
    <dgm:pt modelId="{AD3D1AB6-B095-4566-9C6E-06BDBBB8CDED}" type="pres">
      <dgm:prSet presAssocID="{FB66A388-1981-4ED9-B550-DEB7E4FECFCB}" presName="spaceRect" presStyleCnt="0"/>
      <dgm:spPr/>
    </dgm:pt>
    <dgm:pt modelId="{19E68198-6AC6-4E6D-B10E-FE44E06E69DC}" type="pres">
      <dgm:prSet presAssocID="{FB66A388-1981-4ED9-B550-DEB7E4FECFCB}" presName="textRect" presStyleLbl="revTx" presStyleIdx="0" presStyleCnt="6">
        <dgm:presLayoutVars>
          <dgm:chMax val="1"/>
          <dgm:chPref val="1"/>
        </dgm:presLayoutVars>
      </dgm:prSet>
      <dgm:spPr/>
    </dgm:pt>
    <dgm:pt modelId="{891649B8-F2EB-48B1-B716-DE028DD66595}" type="pres">
      <dgm:prSet presAssocID="{D2B3E822-7D6A-4D8B-B8FB-A97EF4F472E8}" presName="sibTrans" presStyleLbl="sibTrans2D1" presStyleIdx="0" presStyleCnt="0"/>
      <dgm:spPr/>
    </dgm:pt>
    <dgm:pt modelId="{BDCC2B83-F4FC-45F8-ACFA-6BEB92FCFF4D}" type="pres">
      <dgm:prSet presAssocID="{F0470B41-E572-45BF-A512-D574A1ACAAA9}" presName="compNode" presStyleCnt="0"/>
      <dgm:spPr/>
    </dgm:pt>
    <dgm:pt modelId="{AD566CC9-D870-4978-BF26-67B47F28FC93}" type="pres">
      <dgm:prSet presAssocID="{F0470B41-E572-45BF-A512-D574A1ACAAA9}" presName="iconBgRect" presStyleLbl="bgShp" presStyleIdx="1" presStyleCnt="6"/>
      <dgm:spPr/>
    </dgm:pt>
    <dgm:pt modelId="{E207E57B-71F5-49C6-84A6-17D82C59AC0F}" type="pres">
      <dgm:prSet presAssocID="{F0470B41-E572-45BF-A512-D574A1ACAAA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FCC75D23-514C-4C47-8DEC-744FEC214F2A}" type="pres">
      <dgm:prSet presAssocID="{F0470B41-E572-45BF-A512-D574A1ACAAA9}" presName="spaceRect" presStyleCnt="0"/>
      <dgm:spPr/>
    </dgm:pt>
    <dgm:pt modelId="{73BA3EF2-3821-44EE-BB5C-C86DFE2141D0}" type="pres">
      <dgm:prSet presAssocID="{F0470B41-E572-45BF-A512-D574A1ACAAA9}" presName="textRect" presStyleLbl="revTx" presStyleIdx="1" presStyleCnt="6">
        <dgm:presLayoutVars>
          <dgm:chMax val="1"/>
          <dgm:chPref val="1"/>
        </dgm:presLayoutVars>
      </dgm:prSet>
      <dgm:spPr/>
    </dgm:pt>
    <dgm:pt modelId="{D74FC035-8DE5-48E6-AC4E-0D1ADD6FBD56}" type="pres">
      <dgm:prSet presAssocID="{31211E06-3256-485A-A9DD-BD016355EAF9}" presName="sibTrans" presStyleLbl="sibTrans2D1" presStyleIdx="0" presStyleCnt="0"/>
      <dgm:spPr/>
    </dgm:pt>
    <dgm:pt modelId="{7BD6BD69-7899-435D-BD1A-A174DFAE28D1}" type="pres">
      <dgm:prSet presAssocID="{476C7FE0-BCDD-40B2-A3FD-2F986C50B544}" presName="compNode" presStyleCnt="0"/>
      <dgm:spPr/>
    </dgm:pt>
    <dgm:pt modelId="{3AA7AF4C-A952-4195-9C9D-3B11842EE590}" type="pres">
      <dgm:prSet presAssocID="{476C7FE0-BCDD-40B2-A3FD-2F986C50B544}" presName="iconBgRect" presStyleLbl="bgShp" presStyleIdx="2" presStyleCnt="6"/>
      <dgm:spPr/>
    </dgm:pt>
    <dgm:pt modelId="{5FE3273A-9FF8-477E-84AF-91D3FBDDB77A}" type="pres">
      <dgm:prSet presAssocID="{476C7FE0-BCDD-40B2-A3FD-2F986C50B54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7FEB7B9E-0659-4E98-8241-66A8F7BEAC34}" type="pres">
      <dgm:prSet presAssocID="{476C7FE0-BCDD-40B2-A3FD-2F986C50B544}" presName="spaceRect" presStyleCnt="0"/>
      <dgm:spPr/>
    </dgm:pt>
    <dgm:pt modelId="{741C04FA-41E8-4959-A4EB-C834881D3EC1}" type="pres">
      <dgm:prSet presAssocID="{476C7FE0-BCDD-40B2-A3FD-2F986C50B544}" presName="textRect" presStyleLbl="revTx" presStyleIdx="2" presStyleCnt="6">
        <dgm:presLayoutVars>
          <dgm:chMax val="1"/>
          <dgm:chPref val="1"/>
        </dgm:presLayoutVars>
      </dgm:prSet>
      <dgm:spPr/>
    </dgm:pt>
    <dgm:pt modelId="{62D3902A-04F2-4FC4-A113-863CBDE2671D}" type="pres">
      <dgm:prSet presAssocID="{F82B1D3A-5FC6-4697-B770-0F44A98A0011}" presName="sibTrans" presStyleLbl="sibTrans2D1" presStyleIdx="0" presStyleCnt="0"/>
      <dgm:spPr/>
    </dgm:pt>
    <dgm:pt modelId="{F816424A-914C-4DE1-AF1D-1DAC4E4E8EB1}" type="pres">
      <dgm:prSet presAssocID="{9F53896E-4227-4A9F-9586-4771BBE31B93}" presName="compNode" presStyleCnt="0"/>
      <dgm:spPr/>
    </dgm:pt>
    <dgm:pt modelId="{3CBA350B-2B80-42FA-8F30-E926A40D9EB8}" type="pres">
      <dgm:prSet presAssocID="{9F53896E-4227-4A9F-9586-4771BBE31B93}" presName="iconBgRect" presStyleLbl="bgShp" presStyleIdx="3" presStyleCnt="6"/>
      <dgm:spPr/>
    </dgm:pt>
    <dgm:pt modelId="{AA13C5D3-DCDE-4EB6-B389-7D8A2100C418}" type="pres">
      <dgm:prSet presAssocID="{9F53896E-4227-4A9F-9586-4771BBE31B9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027D06E0-BF9D-457C-AD07-B15B3CBCE926}" type="pres">
      <dgm:prSet presAssocID="{9F53896E-4227-4A9F-9586-4771BBE31B93}" presName="spaceRect" presStyleCnt="0"/>
      <dgm:spPr/>
    </dgm:pt>
    <dgm:pt modelId="{5098F7C8-7206-4216-AC8D-1EFF198BAF8C}" type="pres">
      <dgm:prSet presAssocID="{9F53896E-4227-4A9F-9586-4771BBE31B93}" presName="textRect" presStyleLbl="revTx" presStyleIdx="3" presStyleCnt="6">
        <dgm:presLayoutVars>
          <dgm:chMax val="1"/>
          <dgm:chPref val="1"/>
        </dgm:presLayoutVars>
      </dgm:prSet>
      <dgm:spPr/>
    </dgm:pt>
    <dgm:pt modelId="{CB0724AB-CDC7-4820-80A0-8BA5F3245A84}" type="pres">
      <dgm:prSet presAssocID="{6C5A7C58-8BB9-430E-8B22-21BFE281A456}" presName="sibTrans" presStyleLbl="sibTrans2D1" presStyleIdx="0" presStyleCnt="0"/>
      <dgm:spPr/>
    </dgm:pt>
    <dgm:pt modelId="{A3E6ECD1-ED53-47AB-ACAE-7AB766DBD118}" type="pres">
      <dgm:prSet presAssocID="{25CB5147-FC84-46BB-BC32-B2019FA73D36}" presName="compNode" presStyleCnt="0"/>
      <dgm:spPr/>
    </dgm:pt>
    <dgm:pt modelId="{EEA48BC1-DB5F-4037-BB86-2C52E3B41A67}" type="pres">
      <dgm:prSet presAssocID="{25CB5147-FC84-46BB-BC32-B2019FA73D36}" presName="iconBgRect" presStyleLbl="bgShp" presStyleIdx="4" presStyleCnt="6"/>
      <dgm:spPr/>
    </dgm:pt>
    <dgm:pt modelId="{FDED1C9C-DA4F-4D77-9C56-4914D4F19D81}" type="pres">
      <dgm:prSet presAssocID="{25CB5147-FC84-46BB-BC32-B2019FA73D3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DE66E652-36C9-493C-B57F-5A717C5058EF}" type="pres">
      <dgm:prSet presAssocID="{25CB5147-FC84-46BB-BC32-B2019FA73D36}" presName="spaceRect" presStyleCnt="0"/>
      <dgm:spPr/>
    </dgm:pt>
    <dgm:pt modelId="{9131CD5A-0BB5-43F6-ACFE-2133AF916F55}" type="pres">
      <dgm:prSet presAssocID="{25CB5147-FC84-46BB-BC32-B2019FA73D36}" presName="textRect" presStyleLbl="revTx" presStyleIdx="4" presStyleCnt="6">
        <dgm:presLayoutVars>
          <dgm:chMax val="1"/>
          <dgm:chPref val="1"/>
        </dgm:presLayoutVars>
      </dgm:prSet>
      <dgm:spPr/>
    </dgm:pt>
    <dgm:pt modelId="{32D7FF71-AE17-49E7-AF31-C0B9549661FC}" type="pres">
      <dgm:prSet presAssocID="{6026DFAB-4687-425A-A296-27B78964D69F}" presName="sibTrans" presStyleLbl="sibTrans2D1" presStyleIdx="0" presStyleCnt="0"/>
      <dgm:spPr/>
    </dgm:pt>
    <dgm:pt modelId="{9DBE299B-7225-4EB6-9516-EBE941EAE9C0}" type="pres">
      <dgm:prSet presAssocID="{11DFF813-9432-4CB7-B04A-293776A005D3}" presName="compNode" presStyleCnt="0"/>
      <dgm:spPr/>
    </dgm:pt>
    <dgm:pt modelId="{08726438-A78E-4512-9323-550FE30EC1F9}" type="pres">
      <dgm:prSet presAssocID="{11DFF813-9432-4CB7-B04A-293776A005D3}" presName="iconBgRect" presStyleLbl="bgShp" presStyleIdx="5" presStyleCnt="6"/>
      <dgm:spPr/>
    </dgm:pt>
    <dgm:pt modelId="{76F2CA8E-67C2-471F-B6E2-682E17F41041}" type="pres">
      <dgm:prSet presAssocID="{11DFF813-9432-4CB7-B04A-293776A005D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heatre"/>
        </a:ext>
      </dgm:extLst>
    </dgm:pt>
    <dgm:pt modelId="{CE1D4164-C6AB-45BC-97E8-B2B0760662AF}" type="pres">
      <dgm:prSet presAssocID="{11DFF813-9432-4CB7-B04A-293776A005D3}" presName="spaceRect" presStyleCnt="0"/>
      <dgm:spPr/>
    </dgm:pt>
    <dgm:pt modelId="{8339CB43-2249-4DFC-9078-00028A63FE1C}" type="pres">
      <dgm:prSet presAssocID="{11DFF813-9432-4CB7-B04A-293776A005D3}" presName="textRect" presStyleLbl="revTx" presStyleIdx="5" presStyleCnt="6">
        <dgm:presLayoutVars>
          <dgm:chMax val="1"/>
          <dgm:chPref val="1"/>
        </dgm:presLayoutVars>
      </dgm:prSet>
      <dgm:spPr/>
    </dgm:pt>
  </dgm:ptLst>
  <dgm:cxnLst>
    <dgm:cxn modelId="{AE6D8813-7401-4E2A-BE8D-7DCA243AE0C6}" type="presOf" srcId="{476C7FE0-BCDD-40B2-A3FD-2F986C50B544}" destId="{741C04FA-41E8-4959-A4EB-C834881D3EC1}" srcOrd="0" destOrd="0" presId="urn:microsoft.com/office/officeart/2018/2/layout/IconCircleList"/>
    <dgm:cxn modelId="{AC5B2818-B6E6-4D30-8201-E3E3FD08BC89}" type="presOf" srcId="{D2B3E822-7D6A-4D8B-B8FB-A97EF4F472E8}" destId="{891649B8-F2EB-48B1-B716-DE028DD66595}" srcOrd="0" destOrd="0" presId="urn:microsoft.com/office/officeart/2018/2/layout/IconCircleList"/>
    <dgm:cxn modelId="{8C3A2D1D-A7D9-47B1-BDBC-0E45D71FBBD9}" type="presOf" srcId="{31211E06-3256-485A-A9DD-BD016355EAF9}" destId="{D74FC035-8DE5-48E6-AC4E-0D1ADD6FBD56}" srcOrd="0" destOrd="0" presId="urn:microsoft.com/office/officeart/2018/2/layout/IconCircleList"/>
    <dgm:cxn modelId="{657FB325-62FB-48E4-843A-BC3F0AC80364}" srcId="{0228AB04-6DD6-4E03-969F-83B8C26DABDD}" destId="{9F53896E-4227-4A9F-9586-4771BBE31B93}" srcOrd="3" destOrd="0" parTransId="{02F13320-BE37-441B-8BC2-252D92BD6563}" sibTransId="{6C5A7C58-8BB9-430E-8B22-21BFE281A456}"/>
    <dgm:cxn modelId="{77899530-C9C8-4C33-9FE8-AFBD0CA5BFF3}" type="presOf" srcId="{6026DFAB-4687-425A-A296-27B78964D69F}" destId="{32D7FF71-AE17-49E7-AF31-C0B9549661FC}" srcOrd="0" destOrd="0" presId="urn:microsoft.com/office/officeart/2018/2/layout/IconCircleList"/>
    <dgm:cxn modelId="{1380163A-3F40-4376-B46C-4451E7CFAA1C}" srcId="{0228AB04-6DD6-4E03-969F-83B8C26DABDD}" destId="{F0470B41-E572-45BF-A512-D574A1ACAAA9}" srcOrd="1" destOrd="0" parTransId="{3269EF3A-8DF5-4A25-A9F4-F2A41BDC5EA7}" sibTransId="{31211E06-3256-485A-A9DD-BD016355EAF9}"/>
    <dgm:cxn modelId="{4953CD60-E5CE-4286-B05D-4D80B7E6B476}" srcId="{0228AB04-6DD6-4E03-969F-83B8C26DABDD}" destId="{11DFF813-9432-4CB7-B04A-293776A005D3}" srcOrd="5" destOrd="0" parTransId="{05075F23-4247-4ECB-BAD0-19EB2142055A}" sibTransId="{5D128468-B028-4B15-A1C3-489C537C9D78}"/>
    <dgm:cxn modelId="{F845676A-6DB0-4E54-B208-69A4475720F4}" type="presOf" srcId="{F82B1D3A-5FC6-4697-B770-0F44A98A0011}" destId="{62D3902A-04F2-4FC4-A113-863CBDE2671D}" srcOrd="0" destOrd="0" presId="urn:microsoft.com/office/officeart/2018/2/layout/IconCircleList"/>
    <dgm:cxn modelId="{8D8CDC6B-524A-4588-A157-F76BF3746EEB}" type="presOf" srcId="{0228AB04-6DD6-4E03-969F-83B8C26DABDD}" destId="{F7F946CF-EDDC-4783-9FD8-B26B7C3F5255}" srcOrd="0" destOrd="0" presId="urn:microsoft.com/office/officeart/2018/2/layout/IconCircleList"/>
    <dgm:cxn modelId="{68117357-3DEE-4DF7-B83F-0C767D7515FC}" srcId="{0228AB04-6DD6-4E03-969F-83B8C26DABDD}" destId="{476C7FE0-BCDD-40B2-A3FD-2F986C50B544}" srcOrd="2" destOrd="0" parTransId="{E61C1045-C8BE-4426-B6D2-64B55766FF45}" sibTransId="{F82B1D3A-5FC6-4697-B770-0F44A98A0011}"/>
    <dgm:cxn modelId="{78784778-E6B6-46BC-AA6D-113CCD5E46DD}" type="presOf" srcId="{11DFF813-9432-4CB7-B04A-293776A005D3}" destId="{8339CB43-2249-4DFC-9078-00028A63FE1C}" srcOrd="0" destOrd="0" presId="urn:microsoft.com/office/officeart/2018/2/layout/IconCircleList"/>
    <dgm:cxn modelId="{3AB6D95A-718A-4B43-AD75-B7266E6EC766}" type="presOf" srcId="{F0470B41-E572-45BF-A512-D574A1ACAAA9}" destId="{73BA3EF2-3821-44EE-BB5C-C86DFE2141D0}" srcOrd="0" destOrd="0" presId="urn:microsoft.com/office/officeart/2018/2/layout/IconCircleList"/>
    <dgm:cxn modelId="{4D23EEA7-993D-4D49-B81E-9749D19E383A}" type="presOf" srcId="{FB66A388-1981-4ED9-B550-DEB7E4FECFCB}" destId="{19E68198-6AC6-4E6D-B10E-FE44E06E69DC}" srcOrd="0" destOrd="0" presId="urn:microsoft.com/office/officeart/2018/2/layout/IconCircleList"/>
    <dgm:cxn modelId="{6B9853C8-527B-4BC5-B743-69EE74CDF1CB}" type="presOf" srcId="{6C5A7C58-8BB9-430E-8B22-21BFE281A456}" destId="{CB0724AB-CDC7-4820-80A0-8BA5F3245A84}" srcOrd="0" destOrd="0" presId="urn:microsoft.com/office/officeart/2018/2/layout/IconCircleList"/>
    <dgm:cxn modelId="{EE3E38D0-66C5-4BB4-80C0-B60EB4C6F42F}" srcId="{0228AB04-6DD6-4E03-969F-83B8C26DABDD}" destId="{FB66A388-1981-4ED9-B550-DEB7E4FECFCB}" srcOrd="0" destOrd="0" parTransId="{6B8AA1A2-E2F3-45BE-A37D-96D775405FF9}" sibTransId="{D2B3E822-7D6A-4D8B-B8FB-A97EF4F472E8}"/>
    <dgm:cxn modelId="{2EF4B9D0-1ECB-40CA-A424-C97E97A5DB03}" type="presOf" srcId="{25CB5147-FC84-46BB-BC32-B2019FA73D36}" destId="{9131CD5A-0BB5-43F6-ACFE-2133AF916F55}" srcOrd="0" destOrd="0" presId="urn:microsoft.com/office/officeart/2018/2/layout/IconCircleList"/>
    <dgm:cxn modelId="{DCBD5CE4-140E-4CFB-BF69-57E33F3F9E40}" srcId="{0228AB04-6DD6-4E03-969F-83B8C26DABDD}" destId="{25CB5147-FC84-46BB-BC32-B2019FA73D36}" srcOrd="4" destOrd="0" parTransId="{C7EAA0ED-F3ED-4B3B-9619-A8D1949DED68}" sibTransId="{6026DFAB-4687-425A-A296-27B78964D69F}"/>
    <dgm:cxn modelId="{34E870E7-88AD-4F05-A138-6534D76CA883}" type="presOf" srcId="{9F53896E-4227-4A9F-9586-4771BBE31B93}" destId="{5098F7C8-7206-4216-AC8D-1EFF198BAF8C}" srcOrd="0" destOrd="0" presId="urn:microsoft.com/office/officeart/2018/2/layout/IconCircleList"/>
    <dgm:cxn modelId="{9655C0B2-147C-47A0-906A-4E4938301DFE}" type="presParOf" srcId="{F7F946CF-EDDC-4783-9FD8-B26B7C3F5255}" destId="{E1DC8A7B-4774-4D10-B926-DFCDA5C65D89}" srcOrd="0" destOrd="0" presId="urn:microsoft.com/office/officeart/2018/2/layout/IconCircleList"/>
    <dgm:cxn modelId="{67148909-DC26-44E8-9274-2EC422FEF353}" type="presParOf" srcId="{E1DC8A7B-4774-4D10-B926-DFCDA5C65D89}" destId="{A4384319-904D-492F-A2CC-E99CCFD95574}" srcOrd="0" destOrd="0" presId="urn:microsoft.com/office/officeart/2018/2/layout/IconCircleList"/>
    <dgm:cxn modelId="{D6EDF7BB-F56C-4A2A-BC80-CE99B2C785C5}" type="presParOf" srcId="{A4384319-904D-492F-A2CC-E99CCFD95574}" destId="{4BC47A59-D17B-4947-A848-BB298FE597D3}" srcOrd="0" destOrd="0" presId="urn:microsoft.com/office/officeart/2018/2/layout/IconCircleList"/>
    <dgm:cxn modelId="{2A1C944F-AE37-4635-A18E-967E4B4219E2}" type="presParOf" srcId="{A4384319-904D-492F-A2CC-E99CCFD95574}" destId="{E49829A0-3B50-4321-AD71-F391911BC438}" srcOrd="1" destOrd="0" presId="urn:microsoft.com/office/officeart/2018/2/layout/IconCircleList"/>
    <dgm:cxn modelId="{2533F3BE-5CE1-426C-AEFF-F030790B8E13}" type="presParOf" srcId="{A4384319-904D-492F-A2CC-E99CCFD95574}" destId="{AD3D1AB6-B095-4566-9C6E-06BDBBB8CDED}" srcOrd="2" destOrd="0" presId="urn:microsoft.com/office/officeart/2018/2/layout/IconCircleList"/>
    <dgm:cxn modelId="{51C270A8-C028-4EAF-9637-B562A251BF10}" type="presParOf" srcId="{A4384319-904D-492F-A2CC-E99CCFD95574}" destId="{19E68198-6AC6-4E6D-B10E-FE44E06E69DC}" srcOrd="3" destOrd="0" presId="urn:microsoft.com/office/officeart/2018/2/layout/IconCircleList"/>
    <dgm:cxn modelId="{ECE93F14-3F48-42C9-9982-24B65E84855E}" type="presParOf" srcId="{E1DC8A7B-4774-4D10-B926-DFCDA5C65D89}" destId="{891649B8-F2EB-48B1-B716-DE028DD66595}" srcOrd="1" destOrd="0" presId="urn:microsoft.com/office/officeart/2018/2/layout/IconCircleList"/>
    <dgm:cxn modelId="{3878DB51-5054-4A57-B88C-F0F433972F5A}" type="presParOf" srcId="{E1DC8A7B-4774-4D10-B926-DFCDA5C65D89}" destId="{BDCC2B83-F4FC-45F8-ACFA-6BEB92FCFF4D}" srcOrd="2" destOrd="0" presId="urn:microsoft.com/office/officeart/2018/2/layout/IconCircleList"/>
    <dgm:cxn modelId="{216069EA-80B2-42A4-BDBC-1DEE395C7C17}" type="presParOf" srcId="{BDCC2B83-F4FC-45F8-ACFA-6BEB92FCFF4D}" destId="{AD566CC9-D870-4978-BF26-67B47F28FC93}" srcOrd="0" destOrd="0" presId="urn:microsoft.com/office/officeart/2018/2/layout/IconCircleList"/>
    <dgm:cxn modelId="{845A1CE6-30A4-41F1-8C4E-A05EFA42BA9D}" type="presParOf" srcId="{BDCC2B83-F4FC-45F8-ACFA-6BEB92FCFF4D}" destId="{E207E57B-71F5-49C6-84A6-17D82C59AC0F}" srcOrd="1" destOrd="0" presId="urn:microsoft.com/office/officeart/2018/2/layout/IconCircleList"/>
    <dgm:cxn modelId="{D738A554-7754-4D5B-A2CF-8C6AD3BE7CD6}" type="presParOf" srcId="{BDCC2B83-F4FC-45F8-ACFA-6BEB92FCFF4D}" destId="{FCC75D23-514C-4C47-8DEC-744FEC214F2A}" srcOrd="2" destOrd="0" presId="urn:microsoft.com/office/officeart/2018/2/layout/IconCircleList"/>
    <dgm:cxn modelId="{F084020A-2669-44D6-81AF-A0538528E572}" type="presParOf" srcId="{BDCC2B83-F4FC-45F8-ACFA-6BEB92FCFF4D}" destId="{73BA3EF2-3821-44EE-BB5C-C86DFE2141D0}" srcOrd="3" destOrd="0" presId="urn:microsoft.com/office/officeart/2018/2/layout/IconCircleList"/>
    <dgm:cxn modelId="{8BD00063-E060-47B5-953F-457730FA06A8}" type="presParOf" srcId="{E1DC8A7B-4774-4D10-B926-DFCDA5C65D89}" destId="{D74FC035-8DE5-48E6-AC4E-0D1ADD6FBD56}" srcOrd="3" destOrd="0" presId="urn:microsoft.com/office/officeart/2018/2/layout/IconCircleList"/>
    <dgm:cxn modelId="{A351CB8D-7069-48C9-9479-667CDE48E809}" type="presParOf" srcId="{E1DC8A7B-4774-4D10-B926-DFCDA5C65D89}" destId="{7BD6BD69-7899-435D-BD1A-A174DFAE28D1}" srcOrd="4" destOrd="0" presId="urn:microsoft.com/office/officeart/2018/2/layout/IconCircleList"/>
    <dgm:cxn modelId="{B5842AD9-5512-4138-B125-F723A31BC2C3}" type="presParOf" srcId="{7BD6BD69-7899-435D-BD1A-A174DFAE28D1}" destId="{3AA7AF4C-A952-4195-9C9D-3B11842EE590}" srcOrd="0" destOrd="0" presId="urn:microsoft.com/office/officeart/2018/2/layout/IconCircleList"/>
    <dgm:cxn modelId="{FC0CED92-0752-4A10-B2E3-80DD835D2200}" type="presParOf" srcId="{7BD6BD69-7899-435D-BD1A-A174DFAE28D1}" destId="{5FE3273A-9FF8-477E-84AF-91D3FBDDB77A}" srcOrd="1" destOrd="0" presId="urn:microsoft.com/office/officeart/2018/2/layout/IconCircleList"/>
    <dgm:cxn modelId="{112169BC-CF86-482E-B96E-853465B7ECA7}" type="presParOf" srcId="{7BD6BD69-7899-435D-BD1A-A174DFAE28D1}" destId="{7FEB7B9E-0659-4E98-8241-66A8F7BEAC34}" srcOrd="2" destOrd="0" presId="urn:microsoft.com/office/officeart/2018/2/layout/IconCircleList"/>
    <dgm:cxn modelId="{C64B00A0-4FC4-4389-AD62-048080DF60DC}" type="presParOf" srcId="{7BD6BD69-7899-435D-BD1A-A174DFAE28D1}" destId="{741C04FA-41E8-4959-A4EB-C834881D3EC1}" srcOrd="3" destOrd="0" presId="urn:microsoft.com/office/officeart/2018/2/layout/IconCircleList"/>
    <dgm:cxn modelId="{AA3A9DB1-2785-4A12-BC5D-6CC78CA4DAA6}" type="presParOf" srcId="{E1DC8A7B-4774-4D10-B926-DFCDA5C65D89}" destId="{62D3902A-04F2-4FC4-A113-863CBDE2671D}" srcOrd="5" destOrd="0" presId="urn:microsoft.com/office/officeart/2018/2/layout/IconCircleList"/>
    <dgm:cxn modelId="{A3ECE7A0-2B11-4208-9967-FDDB44923253}" type="presParOf" srcId="{E1DC8A7B-4774-4D10-B926-DFCDA5C65D89}" destId="{F816424A-914C-4DE1-AF1D-1DAC4E4E8EB1}" srcOrd="6" destOrd="0" presId="urn:microsoft.com/office/officeart/2018/2/layout/IconCircleList"/>
    <dgm:cxn modelId="{545F5EB2-001B-4731-A1DF-F4C4608E2B3D}" type="presParOf" srcId="{F816424A-914C-4DE1-AF1D-1DAC4E4E8EB1}" destId="{3CBA350B-2B80-42FA-8F30-E926A40D9EB8}" srcOrd="0" destOrd="0" presId="urn:microsoft.com/office/officeart/2018/2/layout/IconCircleList"/>
    <dgm:cxn modelId="{DFAC2CE9-F39A-4916-9A70-68194EF6F771}" type="presParOf" srcId="{F816424A-914C-4DE1-AF1D-1DAC4E4E8EB1}" destId="{AA13C5D3-DCDE-4EB6-B389-7D8A2100C418}" srcOrd="1" destOrd="0" presId="urn:microsoft.com/office/officeart/2018/2/layout/IconCircleList"/>
    <dgm:cxn modelId="{536B0964-C933-47BB-9CED-85A71A833AEC}" type="presParOf" srcId="{F816424A-914C-4DE1-AF1D-1DAC4E4E8EB1}" destId="{027D06E0-BF9D-457C-AD07-B15B3CBCE926}" srcOrd="2" destOrd="0" presId="urn:microsoft.com/office/officeart/2018/2/layout/IconCircleList"/>
    <dgm:cxn modelId="{0895B6DE-9795-46F4-8D40-A1E5CD34B72A}" type="presParOf" srcId="{F816424A-914C-4DE1-AF1D-1DAC4E4E8EB1}" destId="{5098F7C8-7206-4216-AC8D-1EFF198BAF8C}" srcOrd="3" destOrd="0" presId="urn:microsoft.com/office/officeart/2018/2/layout/IconCircleList"/>
    <dgm:cxn modelId="{51095C7D-9537-49C3-B7D2-0721B4ECFCAE}" type="presParOf" srcId="{E1DC8A7B-4774-4D10-B926-DFCDA5C65D89}" destId="{CB0724AB-CDC7-4820-80A0-8BA5F3245A84}" srcOrd="7" destOrd="0" presId="urn:microsoft.com/office/officeart/2018/2/layout/IconCircleList"/>
    <dgm:cxn modelId="{F2F76E51-B43D-4FCB-A066-8E65D6B03BAA}" type="presParOf" srcId="{E1DC8A7B-4774-4D10-B926-DFCDA5C65D89}" destId="{A3E6ECD1-ED53-47AB-ACAE-7AB766DBD118}" srcOrd="8" destOrd="0" presId="urn:microsoft.com/office/officeart/2018/2/layout/IconCircleList"/>
    <dgm:cxn modelId="{05874762-19EE-49CB-80B6-57C41343AF36}" type="presParOf" srcId="{A3E6ECD1-ED53-47AB-ACAE-7AB766DBD118}" destId="{EEA48BC1-DB5F-4037-BB86-2C52E3B41A67}" srcOrd="0" destOrd="0" presId="urn:microsoft.com/office/officeart/2018/2/layout/IconCircleList"/>
    <dgm:cxn modelId="{C3125885-4F74-44B5-AC02-EC2686DFC93E}" type="presParOf" srcId="{A3E6ECD1-ED53-47AB-ACAE-7AB766DBD118}" destId="{FDED1C9C-DA4F-4D77-9C56-4914D4F19D81}" srcOrd="1" destOrd="0" presId="urn:microsoft.com/office/officeart/2018/2/layout/IconCircleList"/>
    <dgm:cxn modelId="{B523B929-6071-482A-BC05-E4237B787818}" type="presParOf" srcId="{A3E6ECD1-ED53-47AB-ACAE-7AB766DBD118}" destId="{DE66E652-36C9-493C-B57F-5A717C5058EF}" srcOrd="2" destOrd="0" presId="urn:microsoft.com/office/officeart/2018/2/layout/IconCircleList"/>
    <dgm:cxn modelId="{30324D35-75FC-4B9B-A17E-018751F03861}" type="presParOf" srcId="{A3E6ECD1-ED53-47AB-ACAE-7AB766DBD118}" destId="{9131CD5A-0BB5-43F6-ACFE-2133AF916F55}" srcOrd="3" destOrd="0" presId="urn:microsoft.com/office/officeart/2018/2/layout/IconCircleList"/>
    <dgm:cxn modelId="{C1A626C6-54EC-4F2D-8090-3D13879A3F50}" type="presParOf" srcId="{E1DC8A7B-4774-4D10-B926-DFCDA5C65D89}" destId="{32D7FF71-AE17-49E7-AF31-C0B9549661FC}" srcOrd="9" destOrd="0" presId="urn:microsoft.com/office/officeart/2018/2/layout/IconCircleList"/>
    <dgm:cxn modelId="{8CCF620F-79BE-4012-ADB6-ECE9E510CA31}" type="presParOf" srcId="{E1DC8A7B-4774-4D10-B926-DFCDA5C65D89}" destId="{9DBE299B-7225-4EB6-9516-EBE941EAE9C0}" srcOrd="10" destOrd="0" presId="urn:microsoft.com/office/officeart/2018/2/layout/IconCircleList"/>
    <dgm:cxn modelId="{9CB318C9-3FF5-4D1D-BA6E-787859129F38}" type="presParOf" srcId="{9DBE299B-7225-4EB6-9516-EBE941EAE9C0}" destId="{08726438-A78E-4512-9323-550FE30EC1F9}" srcOrd="0" destOrd="0" presId="urn:microsoft.com/office/officeart/2018/2/layout/IconCircleList"/>
    <dgm:cxn modelId="{17EE45DD-D26E-4639-B549-1423A263D3AE}" type="presParOf" srcId="{9DBE299B-7225-4EB6-9516-EBE941EAE9C0}" destId="{76F2CA8E-67C2-471F-B6E2-682E17F41041}" srcOrd="1" destOrd="0" presId="urn:microsoft.com/office/officeart/2018/2/layout/IconCircleList"/>
    <dgm:cxn modelId="{C44A3E9C-EF93-4162-B520-D86BEECAE5EA}" type="presParOf" srcId="{9DBE299B-7225-4EB6-9516-EBE941EAE9C0}" destId="{CE1D4164-C6AB-45BC-97E8-B2B0760662AF}" srcOrd="2" destOrd="0" presId="urn:microsoft.com/office/officeart/2018/2/layout/IconCircleList"/>
    <dgm:cxn modelId="{60D9FBF2-7352-4B15-BC86-B6BF710BE92F}" type="presParOf" srcId="{9DBE299B-7225-4EB6-9516-EBE941EAE9C0}" destId="{8339CB43-2249-4DFC-9078-00028A63FE1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1E7796-F67D-43F2-AAAC-5979C3EDE24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28FFA90-657E-4E51-B476-B9CA778FE286}">
      <dgm:prSet custT="1"/>
      <dgm:spPr/>
      <dgm:t>
        <a:bodyPr/>
        <a:lstStyle/>
        <a:p>
          <a:r>
            <a:rPr lang="en-US" sz="2000" dirty="0"/>
            <a:t>LANGUAGE ARTS -  4 CREDITS</a:t>
          </a:r>
        </a:p>
      </dgm:t>
    </dgm:pt>
    <dgm:pt modelId="{E7B2B8DA-B1EC-4EA5-BA4C-26749FFD87D2}" type="parTrans" cxnId="{31577C5A-4E11-4692-A667-F88A88CC4EB8}">
      <dgm:prSet/>
      <dgm:spPr/>
      <dgm:t>
        <a:bodyPr/>
        <a:lstStyle/>
        <a:p>
          <a:endParaRPr lang="en-US" sz="2000"/>
        </a:p>
      </dgm:t>
    </dgm:pt>
    <dgm:pt modelId="{0C1A6B1F-9B2F-4B7B-984F-31073B6CC3A2}" type="sibTrans" cxnId="{31577C5A-4E11-4692-A667-F88A88CC4EB8}">
      <dgm:prSet/>
      <dgm:spPr/>
      <dgm:t>
        <a:bodyPr/>
        <a:lstStyle/>
        <a:p>
          <a:endParaRPr lang="en-US"/>
        </a:p>
      </dgm:t>
    </dgm:pt>
    <dgm:pt modelId="{F30134EB-97AA-456B-A898-FEE6A178D678}">
      <dgm:prSet custT="1"/>
      <dgm:spPr/>
      <dgm:t>
        <a:bodyPr/>
        <a:lstStyle/>
        <a:p>
          <a:r>
            <a:rPr lang="en-US" sz="2000" dirty="0"/>
            <a:t>MATHEMATICS – 4 CREDITS </a:t>
          </a:r>
        </a:p>
        <a:p>
          <a:r>
            <a:rPr lang="en-US" sz="2000" dirty="0"/>
            <a:t>(Algebra&amp;Geo&amp;2more)</a:t>
          </a:r>
        </a:p>
      </dgm:t>
    </dgm:pt>
    <dgm:pt modelId="{0AA32C76-8867-409A-9F5C-8C5D7219E2B4}" type="parTrans" cxnId="{44E8D64A-9302-441C-8A6B-D8CC85CB54A9}">
      <dgm:prSet/>
      <dgm:spPr/>
      <dgm:t>
        <a:bodyPr/>
        <a:lstStyle/>
        <a:p>
          <a:endParaRPr lang="en-US" sz="2000"/>
        </a:p>
      </dgm:t>
    </dgm:pt>
    <dgm:pt modelId="{AC393EED-67C2-4A41-AB80-8C480448B3F0}" type="sibTrans" cxnId="{44E8D64A-9302-441C-8A6B-D8CC85CB54A9}">
      <dgm:prSet/>
      <dgm:spPr/>
      <dgm:t>
        <a:bodyPr/>
        <a:lstStyle/>
        <a:p>
          <a:endParaRPr lang="en-US"/>
        </a:p>
      </dgm:t>
    </dgm:pt>
    <dgm:pt modelId="{CCAF4CB5-E4E6-4702-A896-B2580002E853}">
      <dgm:prSet custT="1"/>
      <dgm:spPr>
        <a:solidFill>
          <a:schemeClr val="accent1">
            <a:lumMod val="75000"/>
          </a:schemeClr>
        </a:solidFill>
      </dgm:spPr>
      <dgm:t>
        <a:bodyPr/>
        <a:lstStyle/>
        <a:p>
          <a:r>
            <a:rPr lang="en-US" sz="2000" dirty="0"/>
            <a:t>SCIENCE – 3 CREDITS(Biology, 2 rigorous)</a:t>
          </a:r>
        </a:p>
      </dgm:t>
    </dgm:pt>
    <dgm:pt modelId="{80AE33D8-0EBE-481C-9304-3E2842EBCD20}" type="parTrans" cxnId="{71D0D816-9D5E-4AFB-8767-FE4D37AEA6F5}">
      <dgm:prSet/>
      <dgm:spPr/>
      <dgm:t>
        <a:bodyPr/>
        <a:lstStyle/>
        <a:p>
          <a:endParaRPr lang="en-US" sz="2000"/>
        </a:p>
      </dgm:t>
    </dgm:pt>
    <dgm:pt modelId="{80964E0B-31E8-4EC5-A8EE-2CB7290F61CF}" type="sibTrans" cxnId="{71D0D816-9D5E-4AFB-8767-FE4D37AEA6F5}">
      <dgm:prSet/>
      <dgm:spPr/>
      <dgm:t>
        <a:bodyPr/>
        <a:lstStyle/>
        <a:p>
          <a:endParaRPr lang="en-US"/>
        </a:p>
      </dgm:t>
    </dgm:pt>
    <dgm:pt modelId="{12A5C8ED-A8D5-48BC-894F-1BCBFD3F82F2}">
      <dgm:prSet custT="1"/>
      <dgm:spPr>
        <a:solidFill>
          <a:schemeClr val="accent1">
            <a:lumMod val="50000"/>
          </a:schemeClr>
        </a:solidFill>
      </dgm:spPr>
      <dgm:t>
        <a:bodyPr/>
        <a:lstStyle/>
        <a:p>
          <a:r>
            <a:rPr lang="en-US" sz="2000" dirty="0"/>
            <a:t>SOCIAL STUDIES – 3 CREDITS</a:t>
          </a:r>
          <a:br>
            <a:rPr lang="en-US" sz="2000" dirty="0"/>
          </a:br>
          <a:r>
            <a:rPr lang="en-US" sz="2000" dirty="0"/>
            <a:t>-WORLD HISTORY – 1</a:t>
          </a:r>
        </a:p>
        <a:p>
          <a:r>
            <a:rPr lang="en-US" sz="2000" dirty="0"/>
            <a:t>-AMERICAN HISTORY – 1</a:t>
          </a:r>
        </a:p>
        <a:p>
          <a:r>
            <a:rPr lang="en-US" sz="2000" dirty="0"/>
            <a:t>-AMERICAN GOV’T – .5</a:t>
          </a:r>
        </a:p>
        <a:p>
          <a:r>
            <a:rPr lang="en-US" sz="2000" dirty="0"/>
            <a:t>-ECONOMICS - .5</a:t>
          </a:r>
        </a:p>
      </dgm:t>
    </dgm:pt>
    <dgm:pt modelId="{021B9345-B5AD-4B8E-BA1B-AA685E445003}" type="parTrans" cxnId="{2AEEC5BE-9D96-488A-9B9B-55E20B4BBDD2}">
      <dgm:prSet/>
      <dgm:spPr/>
      <dgm:t>
        <a:bodyPr/>
        <a:lstStyle/>
        <a:p>
          <a:endParaRPr lang="en-US" sz="2000"/>
        </a:p>
      </dgm:t>
    </dgm:pt>
    <dgm:pt modelId="{F07DAA0A-7EBA-4077-B6C7-D86DC761702C}" type="sibTrans" cxnId="{2AEEC5BE-9D96-488A-9B9B-55E20B4BBDD2}">
      <dgm:prSet/>
      <dgm:spPr/>
      <dgm:t>
        <a:bodyPr/>
        <a:lstStyle/>
        <a:p>
          <a:endParaRPr lang="en-US"/>
        </a:p>
      </dgm:t>
    </dgm:pt>
    <dgm:pt modelId="{A3AC840B-A117-4F02-8A78-223913A5B264}" type="pres">
      <dgm:prSet presAssocID="{8B1E7796-F67D-43F2-AAAC-5979C3EDE242}" presName="linear" presStyleCnt="0">
        <dgm:presLayoutVars>
          <dgm:animLvl val="lvl"/>
          <dgm:resizeHandles val="exact"/>
        </dgm:presLayoutVars>
      </dgm:prSet>
      <dgm:spPr/>
    </dgm:pt>
    <dgm:pt modelId="{558BB077-ED82-4A61-B799-FA00FC1596E4}" type="pres">
      <dgm:prSet presAssocID="{528FFA90-657E-4E51-B476-B9CA778FE286}" presName="parentText" presStyleLbl="node1" presStyleIdx="0" presStyleCnt="4" custScaleY="48947">
        <dgm:presLayoutVars>
          <dgm:chMax val="0"/>
          <dgm:bulletEnabled val="1"/>
        </dgm:presLayoutVars>
      </dgm:prSet>
      <dgm:spPr/>
    </dgm:pt>
    <dgm:pt modelId="{629CAB85-4519-4F55-91BF-414A0A0CDE78}" type="pres">
      <dgm:prSet presAssocID="{0C1A6B1F-9B2F-4B7B-984F-31073B6CC3A2}" presName="spacer" presStyleCnt="0"/>
      <dgm:spPr/>
    </dgm:pt>
    <dgm:pt modelId="{433DF8BA-4F9A-462B-B424-9A82BCE74470}" type="pres">
      <dgm:prSet presAssocID="{F30134EB-97AA-456B-A898-FEE6A178D678}" presName="parentText" presStyleLbl="node1" presStyleIdx="1" presStyleCnt="4" custScaleY="52484">
        <dgm:presLayoutVars>
          <dgm:chMax val="0"/>
          <dgm:bulletEnabled val="1"/>
        </dgm:presLayoutVars>
      </dgm:prSet>
      <dgm:spPr/>
    </dgm:pt>
    <dgm:pt modelId="{0ADDBDFF-5F01-4912-B055-7DF1AEEF21E5}" type="pres">
      <dgm:prSet presAssocID="{AC393EED-67C2-4A41-AB80-8C480448B3F0}" presName="spacer" presStyleCnt="0"/>
      <dgm:spPr/>
    </dgm:pt>
    <dgm:pt modelId="{D591574E-EB47-46A7-863A-C192A823ED80}" type="pres">
      <dgm:prSet presAssocID="{CCAF4CB5-E4E6-4702-A896-B2580002E853}" presName="parentText" presStyleLbl="node1" presStyleIdx="2" presStyleCnt="4" custScaleY="46241" custLinFactNeighborX="-168" custLinFactNeighborY="-73829">
        <dgm:presLayoutVars>
          <dgm:chMax val="0"/>
          <dgm:bulletEnabled val="1"/>
        </dgm:presLayoutVars>
      </dgm:prSet>
      <dgm:spPr/>
    </dgm:pt>
    <dgm:pt modelId="{B3ECF1F3-344B-40E5-84D5-1228D56CF593}" type="pres">
      <dgm:prSet presAssocID="{80964E0B-31E8-4EC5-A8EE-2CB7290F61CF}" presName="spacer" presStyleCnt="0"/>
      <dgm:spPr/>
    </dgm:pt>
    <dgm:pt modelId="{9C33EAC1-B098-4CA6-98DD-F50E777938FE}" type="pres">
      <dgm:prSet presAssocID="{12A5C8ED-A8D5-48BC-894F-1BCBFD3F82F2}" presName="parentText" presStyleLbl="node1" presStyleIdx="3" presStyleCnt="4" custScaleY="154447">
        <dgm:presLayoutVars>
          <dgm:chMax val="0"/>
          <dgm:bulletEnabled val="1"/>
        </dgm:presLayoutVars>
      </dgm:prSet>
      <dgm:spPr/>
    </dgm:pt>
  </dgm:ptLst>
  <dgm:cxnLst>
    <dgm:cxn modelId="{71D0D816-9D5E-4AFB-8767-FE4D37AEA6F5}" srcId="{8B1E7796-F67D-43F2-AAAC-5979C3EDE242}" destId="{CCAF4CB5-E4E6-4702-A896-B2580002E853}" srcOrd="2" destOrd="0" parTransId="{80AE33D8-0EBE-481C-9304-3E2842EBCD20}" sibTransId="{80964E0B-31E8-4EC5-A8EE-2CB7290F61CF}"/>
    <dgm:cxn modelId="{61F67E21-21B7-4C22-B86B-43C65B117800}" type="presOf" srcId="{8B1E7796-F67D-43F2-AAAC-5979C3EDE242}" destId="{A3AC840B-A117-4F02-8A78-223913A5B264}" srcOrd="0" destOrd="0" presId="urn:microsoft.com/office/officeart/2005/8/layout/vList2"/>
    <dgm:cxn modelId="{C7079326-1D06-4E0C-8A8D-4D3F504684E8}" type="presOf" srcId="{F30134EB-97AA-456B-A898-FEE6A178D678}" destId="{433DF8BA-4F9A-462B-B424-9A82BCE74470}" srcOrd="0" destOrd="0" presId="urn:microsoft.com/office/officeart/2005/8/layout/vList2"/>
    <dgm:cxn modelId="{3DD93537-06B8-4A08-8301-8F0637861468}" type="presOf" srcId="{528FFA90-657E-4E51-B476-B9CA778FE286}" destId="{558BB077-ED82-4A61-B799-FA00FC1596E4}" srcOrd="0" destOrd="0" presId="urn:microsoft.com/office/officeart/2005/8/layout/vList2"/>
    <dgm:cxn modelId="{44E8D64A-9302-441C-8A6B-D8CC85CB54A9}" srcId="{8B1E7796-F67D-43F2-AAAC-5979C3EDE242}" destId="{F30134EB-97AA-456B-A898-FEE6A178D678}" srcOrd="1" destOrd="0" parTransId="{0AA32C76-8867-409A-9F5C-8C5D7219E2B4}" sibTransId="{AC393EED-67C2-4A41-AB80-8C480448B3F0}"/>
    <dgm:cxn modelId="{87A10B7A-4256-4265-B98C-FF3D5258D4E3}" type="presOf" srcId="{12A5C8ED-A8D5-48BC-894F-1BCBFD3F82F2}" destId="{9C33EAC1-B098-4CA6-98DD-F50E777938FE}" srcOrd="0" destOrd="0" presId="urn:microsoft.com/office/officeart/2005/8/layout/vList2"/>
    <dgm:cxn modelId="{31577C5A-4E11-4692-A667-F88A88CC4EB8}" srcId="{8B1E7796-F67D-43F2-AAAC-5979C3EDE242}" destId="{528FFA90-657E-4E51-B476-B9CA778FE286}" srcOrd="0" destOrd="0" parTransId="{E7B2B8DA-B1EC-4EA5-BA4C-26749FFD87D2}" sibTransId="{0C1A6B1F-9B2F-4B7B-984F-31073B6CC3A2}"/>
    <dgm:cxn modelId="{2AEEC5BE-9D96-488A-9B9B-55E20B4BBDD2}" srcId="{8B1E7796-F67D-43F2-AAAC-5979C3EDE242}" destId="{12A5C8ED-A8D5-48BC-894F-1BCBFD3F82F2}" srcOrd="3" destOrd="0" parTransId="{021B9345-B5AD-4B8E-BA1B-AA685E445003}" sibTransId="{F07DAA0A-7EBA-4077-B6C7-D86DC761702C}"/>
    <dgm:cxn modelId="{84FD76D9-94ED-44C7-AD56-440D47703484}" type="presOf" srcId="{CCAF4CB5-E4E6-4702-A896-B2580002E853}" destId="{D591574E-EB47-46A7-863A-C192A823ED80}" srcOrd="0" destOrd="0" presId="urn:microsoft.com/office/officeart/2005/8/layout/vList2"/>
    <dgm:cxn modelId="{1DE18B3D-70C6-4898-80F4-BECC2F9C9835}" type="presParOf" srcId="{A3AC840B-A117-4F02-8A78-223913A5B264}" destId="{558BB077-ED82-4A61-B799-FA00FC1596E4}" srcOrd="0" destOrd="0" presId="urn:microsoft.com/office/officeart/2005/8/layout/vList2"/>
    <dgm:cxn modelId="{E6C70710-2E56-4581-9159-2C430F705214}" type="presParOf" srcId="{A3AC840B-A117-4F02-8A78-223913A5B264}" destId="{629CAB85-4519-4F55-91BF-414A0A0CDE78}" srcOrd="1" destOrd="0" presId="urn:microsoft.com/office/officeart/2005/8/layout/vList2"/>
    <dgm:cxn modelId="{E219098C-AEDC-41B7-8D08-C68229B88025}" type="presParOf" srcId="{A3AC840B-A117-4F02-8A78-223913A5B264}" destId="{433DF8BA-4F9A-462B-B424-9A82BCE74470}" srcOrd="2" destOrd="0" presId="urn:microsoft.com/office/officeart/2005/8/layout/vList2"/>
    <dgm:cxn modelId="{D5A76059-CF45-44BC-AF78-F07816759374}" type="presParOf" srcId="{A3AC840B-A117-4F02-8A78-223913A5B264}" destId="{0ADDBDFF-5F01-4912-B055-7DF1AEEF21E5}" srcOrd="3" destOrd="0" presId="urn:microsoft.com/office/officeart/2005/8/layout/vList2"/>
    <dgm:cxn modelId="{4EDC0B58-CE98-4DC9-A6FD-D42D8E6A17D8}" type="presParOf" srcId="{A3AC840B-A117-4F02-8A78-223913A5B264}" destId="{D591574E-EB47-46A7-863A-C192A823ED80}" srcOrd="4" destOrd="0" presId="urn:microsoft.com/office/officeart/2005/8/layout/vList2"/>
    <dgm:cxn modelId="{8E00C375-5FF7-41DF-8BD8-FD629B8BBB59}" type="presParOf" srcId="{A3AC840B-A117-4F02-8A78-223913A5B264}" destId="{B3ECF1F3-344B-40E5-84D5-1228D56CF593}" srcOrd="5" destOrd="0" presId="urn:microsoft.com/office/officeart/2005/8/layout/vList2"/>
    <dgm:cxn modelId="{2D503662-F080-43C2-B45B-C476E6FC1A71}" type="presParOf" srcId="{A3AC840B-A117-4F02-8A78-223913A5B264}" destId="{9C33EAC1-B098-4CA6-98DD-F50E777938F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21AC37-F642-4012-BB48-82373787ECE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2D15D344-222F-4520-B933-FC76257F7E43}">
      <dgm:prSet/>
      <dgm:spPr/>
      <dgm:t>
        <a:bodyPr/>
        <a:lstStyle/>
        <a:p>
          <a:r>
            <a:rPr lang="en-US" dirty="0"/>
            <a:t>Physical Education – </a:t>
          </a:r>
        </a:p>
        <a:p>
          <a:r>
            <a:rPr lang="en-US" dirty="0"/>
            <a:t>Pers. Fitness/Team Sports-1</a:t>
          </a:r>
        </a:p>
      </dgm:t>
    </dgm:pt>
    <dgm:pt modelId="{40159394-078A-4A7A-9AAC-9A275EEA705C}" type="parTrans" cxnId="{C4ED0D4E-B27C-4422-8DB5-5075ABDFA230}">
      <dgm:prSet/>
      <dgm:spPr/>
      <dgm:t>
        <a:bodyPr/>
        <a:lstStyle/>
        <a:p>
          <a:endParaRPr lang="en-US"/>
        </a:p>
      </dgm:t>
    </dgm:pt>
    <dgm:pt modelId="{0C851BB6-E034-442A-9EDC-C9BC03346648}" type="sibTrans" cxnId="{C4ED0D4E-B27C-4422-8DB5-5075ABDFA230}">
      <dgm:prSet/>
      <dgm:spPr/>
      <dgm:t>
        <a:bodyPr/>
        <a:lstStyle/>
        <a:p>
          <a:endParaRPr lang="en-US"/>
        </a:p>
      </dgm:t>
    </dgm:pt>
    <dgm:pt modelId="{BE99A210-D4B9-4194-B979-93BACAA2A70A}">
      <dgm:prSet/>
      <dgm:spPr/>
      <dgm:t>
        <a:bodyPr/>
        <a:lstStyle/>
        <a:p>
          <a:r>
            <a:rPr lang="en-US" dirty="0"/>
            <a:t>World Languages/</a:t>
          </a:r>
        </a:p>
        <a:p>
          <a:r>
            <a:rPr lang="en-US" dirty="0"/>
            <a:t>Electives– 8</a:t>
          </a:r>
        </a:p>
      </dgm:t>
    </dgm:pt>
    <dgm:pt modelId="{8E16670E-0844-4699-A3B0-A14E26680DBB}" type="parTrans" cxnId="{D9F25539-7B80-4110-97FD-B0A980D83C72}">
      <dgm:prSet/>
      <dgm:spPr/>
      <dgm:t>
        <a:bodyPr/>
        <a:lstStyle/>
        <a:p>
          <a:endParaRPr lang="en-US"/>
        </a:p>
      </dgm:t>
    </dgm:pt>
    <dgm:pt modelId="{019B2636-6E72-43CC-BE07-65B140D3A90E}" type="sibTrans" cxnId="{D9F25539-7B80-4110-97FD-B0A980D83C72}">
      <dgm:prSet/>
      <dgm:spPr/>
      <dgm:t>
        <a:bodyPr/>
        <a:lstStyle/>
        <a:p>
          <a:endParaRPr lang="en-US"/>
        </a:p>
      </dgm:t>
    </dgm:pt>
    <dgm:pt modelId="{CF98B681-8C09-415F-860C-C95CEE65F0DE}">
      <dgm:prSet/>
      <dgm:spPr/>
      <dgm:t>
        <a:bodyPr/>
        <a:lstStyle/>
        <a:p>
          <a:r>
            <a:rPr lang="en-US" dirty="0"/>
            <a:t>24 TOTAL CREDITS FOR GRADUATION</a:t>
          </a:r>
        </a:p>
      </dgm:t>
    </dgm:pt>
    <dgm:pt modelId="{5C602228-AF03-4AF1-BB46-0C8A7AD778EF}" type="parTrans" cxnId="{0459B7AD-FB9D-48F8-85E3-D8478AA5C355}">
      <dgm:prSet/>
      <dgm:spPr/>
      <dgm:t>
        <a:bodyPr/>
        <a:lstStyle/>
        <a:p>
          <a:endParaRPr lang="en-US"/>
        </a:p>
      </dgm:t>
    </dgm:pt>
    <dgm:pt modelId="{663B2A1F-1F85-4DCE-8DDC-464C6AB4BD69}" type="sibTrans" cxnId="{0459B7AD-FB9D-48F8-85E3-D8478AA5C355}">
      <dgm:prSet/>
      <dgm:spPr/>
      <dgm:t>
        <a:bodyPr/>
        <a:lstStyle/>
        <a:p>
          <a:endParaRPr lang="en-US"/>
        </a:p>
      </dgm:t>
    </dgm:pt>
    <dgm:pt modelId="{208F9863-51B4-4FFF-9943-EEA2830B5C5E}" type="pres">
      <dgm:prSet presAssocID="{8E21AC37-F642-4012-BB48-82373787ECE8}" presName="linear" presStyleCnt="0">
        <dgm:presLayoutVars>
          <dgm:animLvl val="lvl"/>
          <dgm:resizeHandles val="exact"/>
        </dgm:presLayoutVars>
      </dgm:prSet>
      <dgm:spPr/>
    </dgm:pt>
    <dgm:pt modelId="{F14D14A8-D12E-4C70-8A8E-1133763C2C77}" type="pres">
      <dgm:prSet presAssocID="{2D15D344-222F-4520-B933-FC76257F7E43}" presName="parentText" presStyleLbl="node1" presStyleIdx="0" presStyleCnt="3">
        <dgm:presLayoutVars>
          <dgm:chMax val="0"/>
          <dgm:bulletEnabled val="1"/>
        </dgm:presLayoutVars>
      </dgm:prSet>
      <dgm:spPr/>
    </dgm:pt>
    <dgm:pt modelId="{C8D4B4F0-4FF5-4895-90D9-6599164B983B}" type="pres">
      <dgm:prSet presAssocID="{0C851BB6-E034-442A-9EDC-C9BC03346648}" presName="spacer" presStyleCnt="0"/>
      <dgm:spPr/>
    </dgm:pt>
    <dgm:pt modelId="{8847F46F-96F7-4407-BBD9-4D04877FE80F}" type="pres">
      <dgm:prSet presAssocID="{BE99A210-D4B9-4194-B979-93BACAA2A70A}" presName="parentText" presStyleLbl="node1" presStyleIdx="1" presStyleCnt="3">
        <dgm:presLayoutVars>
          <dgm:chMax val="0"/>
          <dgm:bulletEnabled val="1"/>
        </dgm:presLayoutVars>
      </dgm:prSet>
      <dgm:spPr/>
    </dgm:pt>
    <dgm:pt modelId="{A0A6EADA-5484-4913-9499-0083ACB58821}" type="pres">
      <dgm:prSet presAssocID="{019B2636-6E72-43CC-BE07-65B140D3A90E}" presName="spacer" presStyleCnt="0"/>
      <dgm:spPr/>
    </dgm:pt>
    <dgm:pt modelId="{0E4C48BF-061B-4C59-97E0-C6F71BA0D393}" type="pres">
      <dgm:prSet presAssocID="{CF98B681-8C09-415F-860C-C95CEE65F0DE}" presName="parentText" presStyleLbl="node1" presStyleIdx="2" presStyleCnt="3">
        <dgm:presLayoutVars>
          <dgm:chMax val="0"/>
          <dgm:bulletEnabled val="1"/>
        </dgm:presLayoutVars>
      </dgm:prSet>
      <dgm:spPr/>
    </dgm:pt>
  </dgm:ptLst>
  <dgm:cxnLst>
    <dgm:cxn modelId="{D9F25539-7B80-4110-97FD-B0A980D83C72}" srcId="{8E21AC37-F642-4012-BB48-82373787ECE8}" destId="{BE99A210-D4B9-4194-B979-93BACAA2A70A}" srcOrd="1" destOrd="0" parTransId="{8E16670E-0844-4699-A3B0-A14E26680DBB}" sibTransId="{019B2636-6E72-43CC-BE07-65B140D3A90E}"/>
    <dgm:cxn modelId="{C4ED0D4E-B27C-4422-8DB5-5075ABDFA230}" srcId="{8E21AC37-F642-4012-BB48-82373787ECE8}" destId="{2D15D344-222F-4520-B933-FC76257F7E43}" srcOrd="0" destOrd="0" parTransId="{40159394-078A-4A7A-9AAC-9A275EEA705C}" sibTransId="{0C851BB6-E034-442A-9EDC-C9BC03346648}"/>
    <dgm:cxn modelId="{D4C8F172-082C-41DE-AB43-62A2F1AE1E5A}" type="presOf" srcId="{2D15D344-222F-4520-B933-FC76257F7E43}" destId="{F14D14A8-D12E-4C70-8A8E-1133763C2C77}" srcOrd="0" destOrd="0" presId="urn:microsoft.com/office/officeart/2005/8/layout/vList2"/>
    <dgm:cxn modelId="{9CAD2395-F4C3-4B67-88BF-7D0112AB5BF6}" type="presOf" srcId="{BE99A210-D4B9-4194-B979-93BACAA2A70A}" destId="{8847F46F-96F7-4407-BBD9-4D04877FE80F}" srcOrd="0" destOrd="0" presId="urn:microsoft.com/office/officeart/2005/8/layout/vList2"/>
    <dgm:cxn modelId="{0459B7AD-FB9D-48F8-85E3-D8478AA5C355}" srcId="{8E21AC37-F642-4012-BB48-82373787ECE8}" destId="{CF98B681-8C09-415F-860C-C95CEE65F0DE}" srcOrd="2" destOrd="0" parTransId="{5C602228-AF03-4AF1-BB46-0C8A7AD778EF}" sibTransId="{663B2A1F-1F85-4DCE-8DDC-464C6AB4BD69}"/>
    <dgm:cxn modelId="{1A4F78BD-4F70-430F-82CE-2F853F5A8036}" type="presOf" srcId="{CF98B681-8C09-415F-860C-C95CEE65F0DE}" destId="{0E4C48BF-061B-4C59-97E0-C6F71BA0D393}" srcOrd="0" destOrd="0" presId="urn:microsoft.com/office/officeart/2005/8/layout/vList2"/>
    <dgm:cxn modelId="{CE8F93C3-BD1F-446C-8B55-D000F8D66F7C}" type="presOf" srcId="{8E21AC37-F642-4012-BB48-82373787ECE8}" destId="{208F9863-51B4-4FFF-9943-EEA2830B5C5E}" srcOrd="0" destOrd="0" presId="urn:microsoft.com/office/officeart/2005/8/layout/vList2"/>
    <dgm:cxn modelId="{F4883318-9349-4F76-B350-510B141CE944}" type="presParOf" srcId="{208F9863-51B4-4FFF-9943-EEA2830B5C5E}" destId="{F14D14A8-D12E-4C70-8A8E-1133763C2C77}" srcOrd="0" destOrd="0" presId="urn:microsoft.com/office/officeart/2005/8/layout/vList2"/>
    <dgm:cxn modelId="{7A783EE0-766A-424B-A3EB-4CC5DBBDB696}" type="presParOf" srcId="{208F9863-51B4-4FFF-9943-EEA2830B5C5E}" destId="{C8D4B4F0-4FF5-4895-90D9-6599164B983B}" srcOrd="1" destOrd="0" presId="urn:microsoft.com/office/officeart/2005/8/layout/vList2"/>
    <dgm:cxn modelId="{DF94A84E-244F-47A7-A321-AB209B871BF5}" type="presParOf" srcId="{208F9863-51B4-4FFF-9943-EEA2830B5C5E}" destId="{8847F46F-96F7-4407-BBD9-4D04877FE80F}" srcOrd="2" destOrd="0" presId="urn:microsoft.com/office/officeart/2005/8/layout/vList2"/>
    <dgm:cxn modelId="{79E34556-FE39-4D9A-85F1-77C058A34096}" type="presParOf" srcId="{208F9863-51B4-4FFF-9943-EEA2830B5C5E}" destId="{A0A6EADA-5484-4913-9499-0083ACB58821}" srcOrd="3" destOrd="0" presId="urn:microsoft.com/office/officeart/2005/8/layout/vList2"/>
    <dgm:cxn modelId="{05EF5FDA-4073-419F-8971-13563FAF2854}" type="presParOf" srcId="{208F9863-51B4-4FFF-9943-EEA2830B5C5E}" destId="{0E4C48BF-061B-4C59-97E0-C6F71BA0D39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72FDD-7969-4A4F-B41C-5609420C2E9A}">
      <dsp:nvSpPr>
        <dsp:cNvPr id="0" name=""/>
        <dsp:cNvSpPr/>
      </dsp:nvSpPr>
      <dsp:spPr>
        <a:xfrm>
          <a:off x="0" y="547493"/>
          <a:ext cx="3043237" cy="1932455"/>
        </a:xfrm>
        <a:prstGeom prst="roundRect">
          <a:avLst>
            <a:gd name="adj" fmla="val 10000"/>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F70A0062-0C89-43CE-BC53-998202D0A8AD}">
      <dsp:nvSpPr>
        <dsp:cNvPr id="0" name=""/>
        <dsp:cNvSpPr/>
      </dsp:nvSpPr>
      <dsp:spPr>
        <a:xfrm>
          <a:off x="338137" y="868723"/>
          <a:ext cx="3043237" cy="1932455"/>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Mr. Arrington: 12</a:t>
          </a:r>
          <a:r>
            <a:rPr lang="en-US" sz="2500" kern="1200" baseline="30000"/>
            <a:t>th</a:t>
          </a:r>
          <a:r>
            <a:rPr lang="en-US" sz="2500" kern="1200"/>
            <a:t> Grade Counselor</a:t>
          </a:r>
        </a:p>
      </dsp:txBody>
      <dsp:txXfrm>
        <a:off x="394737" y="925323"/>
        <a:ext cx="2930037" cy="1819255"/>
      </dsp:txXfrm>
    </dsp:sp>
    <dsp:sp modelId="{095F05C7-DBA1-4C12-81BA-95E78EEF258C}">
      <dsp:nvSpPr>
        <dsp:cNvPr id="0" name=""/>
        <dsp:cNvSpPr/>
      </dsp:nvSpPr>
      <dsp:spPr>
        <a:xfrm>
          <a:off x="3719512" y="547493"/>
          <a:ext cx="3043237" cy="1932455"/>
        </a:xfrm>
        <a:prstGeom prst="roundRect">
          <a:avLst>
            <a:gd name="adj" fmla="val 10000"/>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79A7EF9E-42E4-4A88-8A96-D9255893855D}">
      <dsp:nvSpPr>
        <dsp:cNvPr id="0" name=""/>
        <dsp:cNvSpPr/>
      </dsp:nvSpPr>
      <dsp:spPr>
        <a:xfrm>
          <a:off x="4057650" y="868723"/>
          <a:ext cx="3043237" cy="1932455"/>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err="1">
              <a:latin typeface="Century Gothic" panose="020B0502020202020204"/>
            </a:rPr>
            <a:t>Mrs.Morgan</a:t>
          </a:r>
          <a:r>
            <a:rPr lang="en-US" sz="2500" kern="1200" dirty="0">
              <a:latin typeface="Century Gothic" panose="020B0502020202020204"/>
            </a:rPr>
            <a:t>:</a:t>
          </a:r>
          <a:r>
            <a:rPr lang="en-US" sz="2500" kern="1200" dirty="0"/>
            <a:t> Odd Grades Counselor</a:t>
          </a:r>
          <a:r>
            <a:rPr lang="en-US" sz="2500" kern="1200" dirty="0">
              <a:latin typeface="Century Gothic" panose="020B0502020202020204"/>
            </a:rPr>
            <a:t> </a:t>
          </a:r>
          <a:endParaRPr lang="en-US" sz="2500" kern="1200" dirty="0"/>
        </a:p>
      </dsp:txBody>
      <dsp:txXfrm>
        <a:off x="4114250" y="925323"/>
        <a:ext cx="2930037" cy="1819255"/>
      </dsp:txXfrm>
    </dsp:sp>
    <dsp:sp modelId="{D0EB7970-163C-4C21-977A-8F2737A9DA8A}">
      <dsp:nvSpPr>
        <dsp:cNvPr id="0" name=""/>
        <dsp:cNvSpPr/>
      </dsp:nvSpPr>
      <dsp:spPr>
        <a:xfrm>
          <a:off x="7439025" y="547493"/>
          <a:ext cx="3043237" cy="1932455"/>
        </a:xfrm>
        <a:prstGeom prst="roundRect">
          <a:avLst>
            <a:gd name="adj" fmla="val 10000"/>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4D4E550A-E222-4716-ABC8-94FAA50A2699}">
      <dsp:nvSpPr>
        <dsp:cNvPr id="0" name=""/>
        <dsp:cNvSpPr/>
      </dsp:nvSpPr>
      <dsp:spPr>
        <a:xfrm>
          <a:off x="7777162" y="868723"/>
          <a:ext cx="3043237" cy="1932455"/>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Mrs. </a:t>
          </a:r>
          <a:r>
            <a:rPr lang="en-US" sz="2500" kern="1200" dirty="0" err="1"/>
            <a:t>Vergon</a:t>
          </a:r>
          <a:r>
            <a:rPr lang="en-US" sz="2500" kern="1200" dirty="0"/>
            <a:t>:</a:t>
          </a:r>
          <a:r>
            <a:rPr lang="en-US" sz="2500" kern="1200" dirty="0">
              <a:latin typeface="Century Gothic" panose="020B0502020202020204"/>
            </a:rPr>
            <a:t> </a:t>
          </a:r>
          <a:r>
            <a:rPr lang="en-US" sz="2500" kern="1200" dirty="0"/>
            <a:t> Blended student counselor</a:t>
          </a:r>
        </a:p>
      </dsp:txBody>
      <dsp:txXfrm>
        <a:off x="7833762" y="925323"/>
        <a:ext cx="2930037" cy="1819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47A59-D17B-4947-A848-BB298FE597D3}">
      <dsp:nvSpPr>
        <dsp:cNvPr id="0" name=""/>
        <dsp:cNvSpPr/>
      </dsp:nvSpPr>
      <dsp:spPr>
        <a:xfrm>
          <a:off x="1905454" y="59546"/>
          <a:ext cx="1011195" cy="101119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829A0-3B50-4321-AD71-F391911BC438}">
      <dsp:nvSpPr>
        <dsp:cNvPr id="0" name=""/>
        <dsp:cNvSpPr/>
      </dsp:nvSpPr>
      <dsp:spPr>
        <a:xfrm>
          <a:off x="2117805" y="271897"/>
          <a:ext cx="586493" cy="5864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E68198-6AC6-4E6D-B10E-FE44E06E69DC}">
      <dsp:nvSpPr>
        <dsp:cNvPr id="0" name=""/>
        <dsp:cNvSpPr/>
      </dsp:nvSpPr>
      <dsp:spPr>
        <a:xfrm>
          <a:off x="3133335" y="59546"/>
          <a:ext cx="2383533" cy="101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Requirements for graduation in 2024.</a:t>
          </a:r>
        </a:p>
      </dsp:txBody>
      <dsp:txXfrm>
        <a:off x="3133335" y="59546"/>
        <a:ext cx="2383533" cy="1011195"/>
      </dsp:txXfrm>
    </dsp:sp>
    <dsp:sp modelId="{AD566CC9-D870-4978-BF26-67B47F28FC93}">
      <dsp:nvSpPr>
        <dsp:cNvPr id="0" name=""/>
        <dsp:cNvSpPr/>
      </dsp:nvSpPr>
      <dsp:spPr>
        <a:xfrm>
          <a:off x="5932181" y="59546"/>
          <a:ext cx="1011195" cy="101119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07E57B-71F5-49C6-84A6-17D82C59AC0F}">
      <dsp:nvSpPr>
        <dsp:cNvPr id="0" name=""/>
        <dsp:cNvSpPr/>
      </dsp:nvSpPr>
      <dsp:spPr>
        <a:xfrm>
          <a:off x="6144532" y="271897"/>
          <a:ext cx="586493" cy="5864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BA3EF2-3821-44EE-BB5C-C86DFE2141D0}">
      <dsp:nvSpPr>
        <dsp:cNvPr id="0" name=""/>
        <dsp:cNvSpPr/>
      </dsp:nvSpPr>
      <dsp:spPr>
        <a:xfrm>
          <a:off x="7160062" y="59546"/>
          <a:ext cx="2383533" cy="101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How to help them research college and careers on </a:t>
          </a:r>
          <a:r>
            <a:rPr lang="en-US" sz="1800" kern="1200" err="1"/>
            <a:t>Xello</a:t>
          </a:r>
        </a:p>
      </dsp:txBody>
      <dsp:txXfrm>
        <a:off x="7160062" y="59546"/>
        <a:ext cx="2383533" cy="1011195"/>
      </dsp:txXfrm>
    </dsp:sp>
    <dsp:sp modelId="{3AA7AF4C-A952-4195-9C9D-3B11842EE590}">
      <dsp:nvSpPr>
        <dsp:cNvPr id="0" name=""/>
        <dsp:cNvSpPr/>
      </dsp:nvSpPr>
      <dsp:spPr>
        <a:xfrm>
          <a:off x="1905454" y="1882796"/>
          <a:ext cx="1011195" cy="101119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E3273A-9FF8-477E-84AF-91D3FBDDB77A}">
      <dsp:nvSpPr>
        <dsp:cNvPr id="0" name=""/>
        <dsp:cNvSpPr/>
      </dsp:nvSpPr>
      <dsp:spPr>
        <a:xfrm>
          <a:off x="2117805" y="2095147"/>
          <a:ext cx="586493" cy="5864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1C04FA-41E8-4959-A4EB-C834881D3EC1}">
      <dsp:nvSpPr>
        <dsp:cNvPr id="0" name=""/>
        <dsp:cNvSpPr/>
      </dsp:nvSpPr>
      <dsp:spPr>
        <a:xfrm>
          <a:off x="3133335" y="1882796"/>
          <a:ext cx="2383533" cy="101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How to help them with college applications</a:t>
          </a:r>
        </a:p>
      </dsp:txBody>
      <dsp:txXfrm>
        <a:off x="3133335" y="1882796"/>
        <a:ext cx="2383533" cy="1011195"/>
      </dsp:txXfrm>
    </dsp:sp>
    <dsp:sp modelId="{3CBA350B-2B80-42FA-8F30-E926A40D9EB8}">
      <dsp:nvSpPr>
        <dsp:cNvPr id="0" name=""/>
        <dsp:cNvSpPr/>
      </dsp:nvSpPr>
      <dsp:spPr>
        <a:xfrm>
          <a:off x="5932181" y="1882796"/>
          <a:ext cx="1011195" cy="101119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13C5D3-DCDE-4EB6-B389-7D8A2100C418}">
      <dsp:nvSpPr>
        <dsp:cNvPr id="0" name=""/>
        <dsp:cNvSpPr/>
      </dsp:nvSpPr>
      <dsp:spPr>
        <a:xfrm>
          <a:off x="6144532" y="2095147"/>
          <a:ext cx="586493" cy="5864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98F7C8-7206-4216-AC8D-1EFF198BAF8C}">
      <dsp:nvSpPr>
        <dsp:cNvPr id="0" name=""/>
        <dsp:cNvSpPr/>
      </dsp:nvSpPr>
      <dsp:spPr>
        <a:xfrm>
          <a:off x="7160062" y="1882796"/>
          <a:ext cx="2383533" cy="101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rtl="0">
            <a:lnSpc>
              <a:spcPct val="90000"/>
            </a:lnSpc>
            <a:spcBef>
              <a:spcPct val="0"/>
            </a:spcBef>
            <a:spcAft>
              <a:spcPct val="35000"/>
            </a:spcAft>
            <a:buNone/>
          </a:pPr>
          <a:r>
            <a:rPr lang="en-US" sz="1800" kern="1200"/>
            <a:t>How to help with essays</a:t>
          </a:r>
          <a:r>
            <a:rPr lang="en-US" sz="1800" kern="1200">
              <a:latin typeface="Century Gothic" panose="020B0502020202020204"/>
            </a:rPr>
            <a:t> and resumes</a:t>
          </a:r>
          <a:endParaRPr lang="en-US" sz="1800" kern="1200"/>
        </a:p>
      </dsp:txBody>
      <dsp:txXfrm>
        <a:off x="7160062" y="1882796"/>
        <a:ext cx="2383533" cy="1011195"/>
      </dsp:txXfrm>
    </dsp:sp>
    <dsp:sp modelId="{EEA48BC1-DB5F-4037-BB86-2C52E3B41A67}">
      <dsp:nvSpPr>
        <dsp:cNvPr id="0" name=""/>
        <dsp:cNvSpPr/>
      </dsp:nvSpPr>
      <dsp:spPr>
        <a:xfrm>
          <a:off x="1905454" y="3706045"/>
          <a:ext cx="1011195" cy="101119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D1C9C-DA4F-4D77-9C56-4914D4F19D81}">
      <dsp:nvSpPr>
        <dsp:cNvPr id="0" name=""/>
        <dsp:cNvSpPr/>
      </dsp:nvSpPr>
      <dsp:spPr>
        <a:xfrm>
          <a:off x="2117805" y="3918397"/>
          <a:ext cx="586493" cy="5864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31CD5A-0BB5-43F6-ACFE-2133AF916F55}">
      <dsp:nvSpPr>
        <dsp:cNvPr id="0" name=""/>
        <dsp:cNvSpPr/>
      </dsp:nvSpPr>
      <dsp:spPr>
        <a:xfrm>
          <a:off x="3133335" y="3706045"/>
          <a:ext cx="2383533" cy="101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How to help get the financial support needed</a:t>
          </a:r>
        </a:p>
      </dsp:txBody>
      <dsp:txXfrm>
        <a:off x="3133335" y="3706045"/>
        <a:ext cx="2383533" cy="1011195"/>
      </dsp:txXfrm>
    </dsp:sp>
    <dsp:sp modelId="{08726438-A78E-4512-9323-550FE30EC1F9}">
      <dsp:nvSpPr>
        <dsp:cNvPr id="0" name=""/>
        <dsp:cNvSpPr/>
      </dsp:nvSpPr>
      <dsp:spPr>
        <a:xfrm>
          <a:off x="5932181" y="3706045"/>
          <a:ext cx="1011195" cy="101119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F2CA8E-67C2-471F-B6E2-682E17F41041}">
      <dsp:nvSpPr>
        <dsp:cNvPr id="0" name=""/>
        <dsp:cNvSpPr/>
      </dsp:nvSpPr>
      <dsp:spPr>
        <a:xfrm>
          <a:off x="6144532" y="3918397"/>
          <a:ext cx="586493" cy="58649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39CB43-2249-4DFC-9078-00028A63FE1C}">
      <dsp:nvSpPr>
        <dsp:cNvPr id="0" name=""/>
        <dsp:cNvSpPr/>
      </dsp:nvSpPr>
      <dsp:spPr>
        <a:xfrm>
          <a:off x="7160062" y="3706045"/>
          <a:ext cx="2383533" cy="101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Junior year is for research and senior year is for action.</a:t>
          </a:r>
        </a:p>
      </dsp:txBody>
      <dsp:txXfrm>
        <a:off x="7160062" y="3706045"/>
        <a:ext cx="2383533" cy="1011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BB077-ED82-4A61-B799-FA00FC1596E4}">
      <dsp:nvSpPr>
        <dsp:cNvPr id="0" name=""/>
        <dsp:cNvSpPr/>
      </dsp:nvSpPr>
      <dsp:spPr>
        <a:xfrm>
          <a:off x="0" y="7637"/>
          <a:ext cx="6290226" cy="10131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LANGUAGE ARTS -  4 CREDITS</a:t>
          </a:r>
        </a:p>
      </dsp:txBody>
      <dsp:txXfrm>
        <a:off x="49456" y="57093"/>
        <a:ext cx="6191314" cy="914194"/>
      </dsp:txXfrm>
    </dsp:sp>
    <dsp:sp modelId="{433DF8BA-4F9A-462B-B424-9A82BCE74470}">
      <dsp:nvSpPr>
        <dsp:cNvPr id="0" name=""/>
        <dsp:cNvSpPr/>
      </dsp:nvSpPr>
      <dsp:spPr>
        <a:xfrm>
          <a:off x="0" y="1055304"/>
          <a:ext cx="6290226" cy="1086315"/>
        </a:xfrm>
        <a:prstGeom prst="roundRect">
          <a:avLst/>
        </a:prstGeom>
        <a:solidFill>
          <a:schemeClr val="accent2">
            <a:hueOff val="-614755"/>
            <a:satOff val="3521"/>
            <a:lumOff val="14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MATHEMATICS – 4 CREDITS </a:t>
          </a:r>
        </a:p>
        <a:p>
          <a:pPr marL="0" lvl="0" indent="0" algn="l" defTabSz="889000">
            <a:lnSpc>
              <a:spcPct val="90000"/>
            </a:lnSpc>
            <a:spcBef>
              <a:spcPct val="0"/>
            </a:spcBef>
            <a:spcAft>
              <a:spcPct val="35000"/>
            </a:spcAft>
            <a:buNone/>
          </a:pPr>
          <a:r>
            <a:rPr lang="en-US" sz="2000" kern="1200" dirty="0"/>
            <a:t>(Algebra&amp;Geo&amp;2more)</a:t>
          </a:r>
        </a:p>
      </dsp:txBody>
      <dsp:txXfrm>
        <a:off x="53030" y="1108334"/>
        <a:ext cx="6184166" cy="980255"/>
      </dsp:txXfrm>
    </dsp:sp>
    <dsp:sp modelId="{D591574E-EB47-46A7-863A-C192A823ED80}">
      <dsp:nvSpPr>
        <dsp:cNvPr id="0" name=""/>
        <dsp:cNvSpPr/>
      </dsp:nvSpPr>
      <dsp:spPr>
        <a:xfrm>
          <a:off x="0" y="2150664"/>
          <a:ext cx="6290226" cy="95709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SCIENCE – 3 CREDITS(Biology, 2 rigorous)</a:t>
          </a:r>
        </a:p>
      </dsp:txBody>
      <dsp:txXfrm>
        <a:off x="46722" y="2197386"/>
        <a:ext cx="6196782" cy="863653"/>
      </dsp:txXfrm>
    </dsp:sp>
    <dsp:sp modelId="{9C33EAC1-B098-4CA6-98DD-F50E777938FE}">
      <dsp:nvSpPr>
        <dsp:cNvPr id="0" name=""/>
        <dsp:cNvSpPr/>
      </dsp:nvSpPr>
      <dsp:spPr>
        <a:xfrm>
          <a:off x="0" y="3167837"/>
          <a:ext cx="6290226" cy="3196748"/>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SOCIAL STUDIES – 3 CREDITS</a:t>
          </a:r>
          <a:br>
            <a:rPr lang="en-US" sz="2000" kern="1200" dirty="0"/>
          </a:br>
          <a:r>
            <a:rPr lang="en-US" sz="2000" kern="1200" dirty="0"/>
            <a:t>-WORLD HISTORY – 1</a:t>
          </a:r>
        </a:p>
        <a:p>
          <a:pPr marL="0" lvl="0" indent="0" algn="l" defTabSz="889000">
            <a:lnSpc>
              <a:spcPct val="90000"/>
            </a:lnSpc>
            <a:spcBef>
              <a:spcPct val="0"/>
            </a:spcBef>
            <a:spcAft>
              <a:spcPct val="35000"/>
            </a:spcAft>
            <a:buNone/>
          </a:pPr>
          <a:r>
            <a:rPr lang="en-US" sz="2000" kern="1200" dirty="0"/>
            <a:t>-AMERICAN HISTORY – 1</a:t>
          </a:r>
        </a:p>
        <a:p>
          <a:pPr marL="0" lvl="0" indent="0" algn="l" defTabSz="889000">
            <a:lnSpc>
              <a:spcPct val="90000"/>
            </a:lnSpc>
            <a:spcBef>
              <a:spcPct val="0"/>
            </a:spcBef>
            <a:spcAft>
              <a:spcPct val="35000"/>
            </a:spcAft>
            <a:buNone/>
          </a:pPr>
          <a:r>
            <a:rPr lang="en-US" sz="2000" kern="1200" dirty="0"/>
            <a:t>-AMERICAN GOV’T – .5</a:t>
          </a:r>
        </a:p>
        <a:p>
          <a:pPr marL="0" lvl="0" indent="0" algn="l" defTabSz="889000">
            <a:lnSpc>
              <a:spcPct val="90000"/>
            </a:lnSpc>
            <a:spcBef>
              <a:spcPct val="0"/>
            </a:spcBef>
            <a:spcAft>
              <a:spcPct val="35000"/>
            </a:spcAft>
            <a:buNone/>
          </a:pPr>
          <a:r>
            <a:rPr lang="en-US" sz="2000" kern="1200" dirty="0"/>
            <a:t>-ECONOMICS - .5</a:t>
          </a:r>
        </a:p>
      </dsp:txBody>
      <dsp:txXfrm>
        <a:off x="156052" y="3323889"/>
        <a:ext cx="5978122" cy="28846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D14A8-D12E-4C70-8A8E-1133763C2C77}">
      <dsp:nvSpPr>
        <dsp:cNvPr id="0" name=""/>
        <dsp:cNvSpPr/>
      </dsp:nvSpPr>
      <dsp:spPr>
        <a:xfrm>
          <a:off x="0" y="52237"/>
          <a:ext cx="7770831" cy="1870830"/>
        </a:xfrm>
        <a:prstGeom prst="round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Physical Education – </a:t>
          </a:r>
        </a:p>
        <a:p>
          <a:pPr marL="0" lvl="0" indent="0" algn="l" defTabSz="1822450">
            <a:lnSpc>
              <a:spcPct val="90000"/>
            </a:lnSpc>
            <a:spcBef>
              <a:spcPct val="0"/>
            </a:spcBef>
            <a:spcAft>
              <a:spcPct val="35000"/>
            </a:spcAft>
            <a:buNone/>
          </a:pPr>
          <a:r>
            <a:rPr lang="en-US" sz="4100" kern="1200" dirty="0"/>
            <a:t>Pers. Fitness/Team Sports-1</a:t>
          </a:r>
        </a:p>
      </dsp:txBody>
      <dsp:txXfrm>
        <a:off x="91326" y="143563"/>
        <a:ext cx="7588179" cy="1688178"/>
      </dsp:txXfrm>
    </dsp:sp>
    <dsp:sp modelId="{8847F46F-96F7-4407-BBD9-4D04877FE80F}">
      <dsp:nvSpPr>
        <dsp:cNvPr id="0" name=""/>
        <dsp:cNvSpPr/>
      </dsp:nvSpPr>
      <dsp:spPr>
        <a:xfrm>
          <a:off x="0" y="2041147"/>
          <a:ext cx="7770831" cy="1870830"/>
        </a:xfrm>
        <a:prstGeom prst="roundRect">
          <a:avLst/>
        </a:prstGeom>
        <a:gradFill rotWithShape="0">
          <a:gsLst>
            <a:gs pos="0">
              <a:schemeClr val="accent5">
                <a:hueOff val="-528295"/>
                <a:satOff val="-5900"/>
                <a:lumOff val="-392"/>
                <a:alphaOff val="0"/>
                <a:tint val="96000"/>
                <a:satMod val="100000"/>
                <a:lumMod val="104000"/>
              </a:schemeClr>
            </a:gs>
            <a:gs pos="78000">
              <a:schemeClr val="accent5">
                <a:hueOff val="-528295"/>
                <a:satOff val="-5900"/>
                <a:lumOff val="-392"/>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World Languages/</a:t>
          </a:r>
        </a:p>
        <a:p>
          <a:pPr marL="0" lvl="0" indent="0" algn="l" defTabSz="1822450">
            <a:lnSpc>
              <a:spcPct val="90000"/>
            </a:lnSpc>
            <a:spcBef>
              <a:spcPct val="0"/>
            </a:spcBef>
            <a:spcAft>
              <a:spcPct val="35000"/>
            </a:spcAft>
            <a:buNone/>
          </a:pPr>
          <a:r>
            <a:rPr lang="en-US" sz="4100" kern="1200" dirty="0"/>
            <a:t>Electives– 8</a:t>
          </a:r>
        </a:p>
      </dsp:txBody>
      <dsp:txXfrm>
        <a:off x="91326" y="2132473"/>
        <a:ext cx="7588179" cy="1688178"/>
      </dsp:txXfrm>
    </dsp:sp>
    <dsp:sp modelId="{0E4C48BF-061B-4C59-97E0-C6F71BA0D393}">
      <dsp:nvSpPr>
        <dsp:cNvPr id="0" name=""/>
        <dsp:cNvSpPr/>
      </dsp:nvSpPr>
      <dsp:spPr>
        <a:xfrm>
          <a:off x="0" y="4030057"/>
          <a:ext cx="7770831" cy="1870830"/>
        </a:xfrm>
        <a:prstGeom prst="roundRect">
          <a:avLst/>
        </a:prstGeom>
        <a:gradFill rotWithShape="0">
          <a:gsLst>
            <a:gs pos="0">
              <a:schemeClr val="accent5">
                <a:hueOff val="-1056591"/>
                <a:satOff val="-11799"/>
                <a:lumOff val="-784"/>
                <a:alphaOff val="0"/>
                <a:tint val="96000"/>
                <a:satMod val="100000"/>
                <a:lumMod val="104000"/>
              </a:schemeClr>
            </a:gs>
            <a:gs pos="78000">
              <a:schemeClr val="accent5">
                <a:hueOff val="-1056591"/>
                <a:satOff val="-11799"/>
                <a:lumOff val="-784"/>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24 TOTAL CREDITS FOR GRADUATION</a:t>
          </a:r>
        </a:p>
      </dsp:txBody>
      <dsp:txXfrm>
        <a:off x="91326" y="4121383"/>
        <a:ext cx="7588179" cy="16881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DDDEA-63BC-40A0-8BC0-D6413F38691F}" type="datetimeFigureOut">
              <a:rPr lang="en-US" smtClean="0"/>
              <a:t>12/2/2022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6F76E-E60C-4C54-B47A-C2C406EC8F72}" type="slidenum">
              <a:rPr lang="en-US" smtClean="0"/>
              <a:t>‹#›</a:t>
            </a:fld>
            <a:endParaRPr lang="en-US" dirty="0"/>
          </a:p>
        </p:txBody>
      </p:sp>
    </p:spTree>
    <p:extLst>
      <p:ext uri="{BB962C8B-B14F-4D97-AF65-F5344CB8AC3E}">
        <p14:creationId xmlns:p14="http://schemas.microsoft.com/office/powerpoint/2010/main" val="2987483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2</a:t>
            </a:fld>
            <a:endParaRPr lang="en-US"/>
          </a:p>
        </p:txBody>
      </p:sp>
    </p:spTree>
    <p:extLst>
      <p:ext uri="{BB962C8B-B14F-4D97-AF65-F5344CB8AC3E}">
        <p14:creationId xmlns:p14="http://schemas.microsoft.com/office/powerpoint/2010/main" val="219592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B11E1-C2CD-447D-914C-46D87BC8B5E8}" type="slidenum">
              <a:rPr lang="en-US"/>
              <a:t>3</a:t>
            </a:fld>
            <a:endParaRPr lang="en-US"/>
          </a:p>
        </p:txBody>
      </p:sp>
    </p:spTree>
    <p:extLst>
      <p:ext uri="{BB962C8B-B14F-4D97-AF65-F5344CB8AC3E}">
        <p14:creationId xmlns:p14="http://schemas.microsoft.com/office/powerpoint/2010/main" val="877196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D291B17-9318-49DB-B28B-6E5994AE9581}" type="datetime1">
              <a:rPr lang="en-US" smtClean="0"/>
              <a:t>12/2/2022</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86769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075122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D291B17-9318-49DB-B28B-6E5994AE9581}" type="datetime1">
              <a:rPr lang="en-US" smtClean="0"/>
              <a:t>12/2/2022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4073644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D291B17-9318-49DB-B28B-6E5994AE9581}" type="datetime1">
              <a:rPr lang="en-US" smtClean="0"/>
              <a:t>12/2/2022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A98EE3D-8CD1-4C3F-BD1C-C98C9596463C}"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740786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ED291B17-9318-49DB-B28B-6E5994AE9581}" type="datetime1">
              <a:rPr lang="en-US" smtClean="0"/>
              <a:t>12/2/2022</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233300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12/2/2022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55144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12/2/2022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6236839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526144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291B17-9318-49DB-B28B-6E5994AE9581}" type="datetime1">
              <a:rPr lang="en-US" smtClean="0"/>
              <a:t>12/2/2022</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814813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161499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2497495-0637-405E-AE64-5CC7506D51F5}" type="datetime1">
              <a:rPr lang="en-US" smtClean="0"/>
              <a:t>12/2/2022</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645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872686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12/2/2022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083155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511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35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8370012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12/2/2022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489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D291B17-9318-49DB-B28B-6E5994AE9581}" type="datetime1">
              <a:rPr lang="en-US" smtClean="0"/>
              <a:t>12/2/2022</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208959650"/>
      </p:ext>
    </p:extLst>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ollegeview.com/"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www.ecampustours.com/"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alendly.com/arringtc" TargetMode="External"/><Relationship Id="rId4" Type="http://schemas.openxmlformats.org/officeDocument/2006/relationships/hyperlink" Target="https://outlook.office365.com/owa/calendar/KatelynMorganOVS@osceolak12.onmicrosoft.com/booking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100000">
              <a:schemeClr val="tx2">
                <a:lumMod val="90000"/>
              </a:schemeClr>
            </a:gs>
            <a:gs pos="100000">
              <a:schemeClr val="tx2">
                <a:lumMod val="90000"/>
              </a:schemeClr>
            </a:gs>
          </a:gsLst>
          <a:lin ang="5400000" scaled="1"/>
        </a:gradFill>
        <a:effectLst/>
      </p:bgPr>
    </p:bg>
    <p:spTree>
      <p:nvGrpSpPr>
        <p:cNvPr id="1" name=""/>
        <p:cNvGrpSpPr/>
        <p:nvPr/>
      </p:nvGrpSpPr>
      <p:grpSpPr>
        <a:xfrm>
          <a:off x="0" y="0"/>
          <a:ext cx="0" cy="0"/>
          <a:chOff x="0" y="0"/>
          <a:chExt cx="0" cy="0"/>
        </a:xfrm>
      </p:grpSpPr>
      <p:pic>
        <p:nvPicPr>
          <p:cNvPr id="8" name="Picture 7" descr="A dog looking at the camera">
            <a:extLst>
              <a:ext uri="{FF2B5EF4-FFF2-40B4-BE49-F238E27FC236}">
                <a16:creationId xmlns:a16="http://schemas.microsoft.com/office/drawing/2014/main" id="{F0B92F21-44D0-49F2-B59D-6723737D9B5C}"/>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0" y="0"/>
            <a:ext cx="12191980" cy="6857990"/>
          </a:xfrm>
          <a:prstGeom prst="rect">
            <a:avLst/>
          </a:prstGeom>
        </p:spPr>
      </p:pic>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18025" y="192433"/>
            <a:ext cx="12191980" cy="817217"/>
          </a:xfrm>
        </p:spPr>
        <p:txBody>
          <a:bodyPr>
            <a:normAutofit/>
          </a:bodyPr>
          <a:lstStyle/>
          <a:p>
            <a:pPr algn="ctr"/>
            <a:r>
              <a:rPr lang="en-US" sz="4000" dirty="0">
                <a:solidFill>
                  <a:srgbClr val="002060"/>
                </a:solidFill>
              </a:rPr>
              <a:t>Now that this cutie has your attention!</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1615060" y="1202083"/>
            <a:ext cx="8997950" cy="656655"/>
          </a:xfrm>
        </p:spPr>
        <p:txBody>
          <a:bodyPr>
            <a:noAutofit/>
          </a:bodyPr>
          <a:lstStyle/>
          <a:p>
            <a:r>
              <a:rPr lang="en-US" sz="3200" dirty="0">
                <a:solidFill>
                  <a:srgbClr val="002060"/>
                </a:solidFill>
              </a:rPr>
              <a:t>Parent information session for OVS juniors</a:t>
            </a:r>
          </a:p>
        </p:txBody>
      </p:sp>
      <p:sp>
        <p:nvSpPr>
          <p:cNvPr id="7" name="TextBox 6">
            <a:extLst>
              <a:ext uri="{FF2B5EF4-FFF2-40B4-BE49-F238E27FC236}">
                <a16:creationId xmlns:a16="http://schemas.microsoft.com/office/drawing/2014/main" id="{3D103AC0-A85D-4BAE-BC61-85BDD41E69B4}"/>
              </a:ext>
            </a:extLst>
          </p:cNvPr>
          <p:cNvSpPr txBox="1"/>
          <p:nvPr/>
        </p:nvSpPr>
        <p:spPr>
          <a:xfrm>
            <a:off x="-296793" y="6473206"/>
            <a:ext cx="12821655" cy="384721"/>
          </a:xfrm>
          <a:prstGeom prst="rect">
            <a:avLst/>
          </a:prstGeom>
          <a:noFill/>
        </p:spPr>
        <p:txBody>
          <a:bodyPr wrap="square">
            <a:spAutoFit/>
          </a:bodyPr>
          <a:lstStyle/>
          <a:p>
            <a:pPr algn="ctr" rtl="0" fontAlgn="base"/>
            <a:r>
              <a:rPr lang="en-US" sz="1900" dirty="0">
                <a:solidFill>
                  <a:srgbClr val="002060"/>
                </a:solidFill>
                <a:latin typeface="+mj-lt"/>
              </a:rPr>
              <a:t> </a:t>
            </a:r>
            <a:r>
              <a:rPr lang="en-US" sz="1900" b="0" i="0" u="none" strike="noStrike" cap="all" dirty="0">
                <a:solidFill>
                  <a:srgbClr val="002060"/>
                </a:solidFill>
                <a:effectLst/>
                <a:latin typeface="+mj-lt"/>
              </a:rPr>
              <a:t>PRESENTED BY: SCHOOL COUNSELING DEPARTMENT</a:t>
            </a:r>
            <a:r>
              <a:rPr lang="en-US" sz="1900" b="0" i="0" dirty="0">
                <a:solidFill>
                  <a:srgbClr val="002060"/>
                </a:solidFill>
                <a:effectLst/>
                <a:latin typeface="+mj-lt"/>
              </a:rPr>
              <a:t>​</a:t>
            </a:r>
            <a:r>
              <a:rPr lang="en-US" sz="1900" dirty="0">
                <a:solidFill>
                  <a:srgbClr val="002060"/>
                </a:solidFill>
                <a:latin typeface="+mj-lt"/>
              </a:rPr>
              <a:t> - </a:t>
            </a:r>
            <a:r>
              <a:rPr lang="en-US" sz="1900" b="0" i="0" u="none" strike="noStrike" cap="all" dirty="0">
                <a:solidFill>
                  <a:srgbClr val="002060"/>
                </a:solidFill>
                <a:effectLst/>
                <a:latin typeface="+mj-lt"/>
              </a:rPr>
              <a:t>MR. ARRINGTON, MS. MORGAN, &amp; MS. VERGON</a:t>
            </a:r>
            <a:endParaRPr lang="en-US" sz="1900" b="0" i="0" dirty="0">
              <a:solidFill>
                <a:srgbClr val="002060"/>
              </a:solidFill>
              <a:effectLst/>
              <a:latin typeface="+mj-lt"/>
            </a:endParaRPr>
          </a:p>
        </p:txBody>
      </p:sp>
    </p:spTree>
    <p:extLst>
      <p:ext uri="{BB962C8B-B14F-4D97-AF65-F5344CB8AC3E}">
        <p14:creationId xmlns:p14="http://schemas.microsoft.com/office/powerpoint/2010/main" val="120524881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D74A-AFFB-4A08-B27B-C7CF2C52AD53}"/>
              </a:ext>
            </a:extLst>
          </p:cNvPr>
          <p:cNvSpPr>
            <a:spLocks noGrp="1"/>
          </p:cNvSpPr>
          <p:nvPr>
            <p:ph type="title"/>
          </p:nvPr>
        </p:nvSpPr>
        <p:spPr>
          <a:xfrm>
            <a:off x="-314959" y="1557908"/>
            <a:ext cx="4571394" cy="1694688"/>
          </a:xfrm>
        </p:spPr>
        <p:txBody>
          <a:bodyPr anchor="ctr">
            <a:normAutofit fontScale="90000"/>
          </a:bodyPr>
          <a:lstStyle/>
          <a:p>
            <a:pPr algn="ctr"/>
            <a:r>
              <a:rPr lang="en-US" altLang="en-US" dirty="0"/>
              <a:t>Senior Year…</a:t>
            </a:r>
            <a:br>
              <a:rPr lang="en-US" altLang="en-US" dirty="0"/>
            </a:br>
            <a:r>
              <a:rPr lang="en-US" altLang="en-US" dirty="0"/>
              <a:t>It can seem scary…</a:t>
            </a:r>
            <a:br>
              <a:rPr lang="en-US" altLang="en-US" dirty="0"/>
            </a:br>
            <a:endParaRPr lang="en-US" dirty="0"/>
          </a:p>
        </p:txBody>
      </p:sp>
      <p:sp>
        <p:nvSpPr>
          <p:cNvPr id="3" name="Content Placeholder 2">
            <a:extLst>
              <a:ext uri="{FF2B5EF4-FFF2-40B4-BE49-F238E27FC236}">
                <a16:creationId xmlns:a16="http://schemas.microsoft.com/office/drawing/2014/main" id="{71A04DDC-92B4-4471-AACD-D9EF2DBAF76D}"/>
              </a:ext>
            </a:extLst>
          </p:cNvPr>
          <p:cNvSpPr>
            <a:spLocks noGrp="1"/>
          </p:cNvSpPr>
          <p:nvPr>
            <p:ph idx="1"/>
          </p:nvPr>
        </p:nvSpPr>
        <p:spPr>
          <a:xfrm>
            <a:off x="5527910" y="713231"/>
            <a:ext cx="6399930" cy="5248657"/>
          </a:xfrm>
        </p:spPr>
        <p:txBody>
          <a:bodyPr anchor="ctr">
            <a:normAutofit/>
          </a:bodyPr>
          <a:lstStyle/>
          <a:p>
            <a:r>
              <a:rPr lang="en-US" altLang="en-US" sz="2400" dirty="0"/>
              <a:t>Students will have many ups and downs</a:t>
            </a:r>
          </a:p>
          <a:p>
            <a:r>
              <a:rPr lang="en-US" altLang="en-US" sz="2400" dirty="0"/>
              <a:t>Students may need about +$1000 to cover all expenses of high school and  the college process</a:t>
            </a:r>
          </a:p>
          <a:p>
            <a:pPr lvl="1"/>
            <a:r>
              <a:rPr lang="en-US" altLang="en-US" sz="2400" dirty="0"/>
              <a:t>Yearbook</a:t>
            </a:r>
          </a:p>
          <a:p>
            <a:pPr lvl="1"/>
            <a:r>
              <a:rPr lang="en-US" altLang="en-US" sz="2400" dirty="0"/>
              <a:t>Cap and Gown </a:t>
            </a:r>
          </a:p>
          <a:p>
            <a:pPr lvl="1"/>
            <a:r>
              <a:rPr lang="en-US" altLang="en-US" sz="2400" dirty="0"/>
              <a:t>College application fees</a:t>
            </a:r>
          </a:p>
          <a:p>
            <a:pPr lvl="1"/>
            <a:r>
              <a:rPr lang="en-US" altLang="en-US" sz="2400" dirty="0"/>
              <a:t>Test fees</a:t>
            </a:r>
          </a:p>
          <a:p>
            <a:pPr lvl="1"/>
            <a:r>
              <a:rPr lang="en-US" altLang="en-US" sz="2400" dirty="0"/>
              <a:t>Housing deposits</a:t>
            </a:r>
          </a:p>
          <a:p>
            <a:pPr lvl="1"/>
            <a:r>
              <a:rPr lang="en-US" altLang="en-US" sz="2400" dirty="0"/>
              <a:t>Enrollment deposits</a:t>
            </a:r>
          </a:p>
          <a:p>
            <a:pPr lvl="1"/>
            <a:r>
              <a:rPr lang="en-US" altLang="en-US" sz="2400" dirty="0"/>
              <a:t>Prom</a:t>
            </a:r>
          </a:p>
          <a:p>
            <a:pPr lvl="1"/>
            <a:r>
              <a:rPr lang="en-US" altLang="en-US" sz="2400" dirty="0"/>
              <a:t>Universal’s Senior Graduation event</a:t>
            </a:r>
          </a:p>
          <a:p>
            <a:endParaRPr lang="en-US" dirty="0"/>
          </a:p>
        </p:txBody>
      </p:sp>
      <p:pic>
        <p:nvPicPr>
          <p:cNvPr id="5" name="Picture 4" descr="A picture containing text, vector graphics&#10;&#10;Description automatically generated">
            <a:extLst>
              <a:ext uri="{FF2B5EF4-FFF2-40B4-BE49-F238E27FC236}">
                <a16:creationId xmlns:a16="http://schemas.microsoft.com/office/drawing/2014/main" id="{3DD69840-32D1-4416-8589-D7434E023A2F}"/>
              </a:ext>
            </a:extLst>
          </p:cNvPr>
          <p:cNvPicPr>
            <a:picLocks noChangeAspect="1"/>
          </p:cNvPicPr>
          <p:nvPr/>
        </p:nvPicPr>
        <p:blipFill>
          <a:blip r:embed="rId2"/>
          <a:stretch>
            <a:fillRect/>
          </a:stretch>
        </p:blipFill>
        <p:spPr>
          <a:xfrm>
            <a:off x="264160" y="1808246"/>
            <a:ext cx="5263750" cy="5263750"/>
          </a:xfrm>
          <a:prstGeom prst="rect">
            <a:avLst/>
          </a:prstGeom>
        </p:spPr>
      </p:pic>
    </p:spTree>
    <p:extLst>
      <p:ext uri="{BB962C8B-B14F-4D97-AF65-F5344CB8AC3E}">
        <p14:creationId xmlns:p14="http://schemas.microsoft.com/office/powerpoint/2010/main" val="2108908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A77B6C27-D7E1-81AE-61A9-C7CE5D0A0E21}"/>
              </a:ext>
            </a:extLst>
          </p:cNvPr>
          <p:cNvPicPr>
            <a:picLocks noChangeAspect="1"/>
          </p:cNvPicPr>
          <p:nvPr/>
        </p:nvPicPr>
        <p:blipFill>
          <a:blip r:embed="rId2"/>
          <a:stretch>
            <a:fillRect/>
          </a:stretch>
        </p:blipFill>
        <p:spPr>
          <a:xfrm>
            <a:off x="5670857" y="0"/>
            <a:ext cx="6391533" cy="4793649"/>
          </a:xfrm>
          <a:prstGeom prst="rect">
            <a:avLst/>
          </a:prstGeom>
        </p:spPr>
      </p:pic>
      <p:sp>
        <p:nvSpPr>
          <p:cNvPr id="31" name="Content Placeholder 7">
            <a:extLst>
              <a:ext uri="{FF2B5EF4-FFF2-40B4-BE49-F238E27FC236}">
                <a16:creationId xmlns:a16="http://schemas.microsoft.com/office/drawing/2014/main" id="{47D44E57-F5B4-46A4-5FF4-61CAC7BF666C}"/>
              </a:ext>
            </a:extLst>
          </p:cNvPr>
          <p:cNvSpPr>
            <a:spLocks noGrp="1"/>
          </p:cNvSpPr>
          <p:nvPr>
            <p:ph idx="1"/>
          </p:nvPr>
        </p:nvSpPr>
        <p:spPr>
          <a:xfrm>
            <a:off x="0" y="1463675"/>
            <a:ext cx="5966390" cy="6118225"/>
          </a:xfrm>
        </p:spPr>
        <p:txBody>
          <a:bodyPr vert="horz" lIns="91440" tIns="45720" rIns="91440" bIns="45720" rtlCol="0" anchor="t">
            <a:noAutofit/>
          </a:bodyPr>
          <a:lstStyle/>
          <a:p>
            <a:pPr marL="0" indent="0">
              <a:buNone/>
            </a:pPr>
            <a:r>
              <a:rPr lang="en-US" sz="4000" dirty="0">
                <a:solidFill>
                  <a:schemeClr val="tx2"/>
                </a:solidFill>
              </a:rPr>
              <a:t>What can you do as the parent/guardians?</a:t>
            </a:r>
          </a:p>
          <a:p>
            <a:pPr marL="0" indent="0">
              <a:buNone/>
            </a:pPr>
            <a:r>
              <a:rPr lang="en-US" sz="1800" dirty="0">
                <a:solidFill>
                  <a:schemeClr val="tx2"/>
                </a:solidFill>
              </a:rPr>
              <a:t>Remind them they still must get good grades and study in their Junior and Senior year. </a:t>
            </a:r>
          </a:p>
          <a:p>
            <a:pPr marL="0" indent="0">
              <a:buNone/>
            </a:pPr>
            <a:r>
              <a:rPr lang="en-US" sz="1800" dirty="0">
                <a:solidFill>
                  <a:schemeClr val="tx2"/>
                </a:solidFill>
              </a:rPr>
              <a:t>Keep communication OPEN​</a:t>
            </a:r>
          </a:p>
          <a:p>
            <a:pPr marL="0" indent="0">
              <a:buNone/>
            </a:pPr>
            <a:r>
              <a:rPr lang="en-US" sz="1800" dirty="0">
                <a:solidFill>
                  <a:schemeClr val="tx2"/>
                </a:solidFill>
              </a:rPr>
              <a:t>Listen to what they want – about college​</a:t>
            </a:r>
          </a:p>
          <a:p>
            <a:pPr marL="0" indent="0">
              <a:buNone/>
            </a:pPr>
            <a:r>
              <a:rPr lang="en-US" sz="1800" dirty="0">
                <a:solidFill>
                  <a:schemeClr val="tx2"/>
                </a:solidFill>
              </a:rPr>
              <a:t>Listen for uncertainty, lack of confidence etc.​</a:t>
            </a:r>
          </a:p>
          <a:p>
            <a:pPr marL="0" indent="0">
              <a:buNone/>
            </a:pPr>
            <a:r>
              <a:rPr lang="en-US" sz="1800" dirty="0">
                <a:solidFill>
                  <a:schemeClr val="tx2"/>
                </a:solidFill>
              </a:rPr>
              <a:t>Help them to be realistic and boost confidence​</a:t>
            </a:r>
          </a:p>
          <a:p>
            <a:pPr marL="0" indent="0">
              <a:buNone/>
            </a:pPr>
            <a:r>
              <a:rPr lang="en-US" sz="1800" dirty="0">
                <a:solidFill>
                  <a:schemeClr val="tx2"/>
                </a:solidFill>
              </a:rPr>
              <a:t>Take them to visit colleges; virtual visits​ or face to face</a:t>
            </a:r>
          </a:p>
          <a:p>
            <a:pPr marL="0" indent="0">
              <a:buNone/>
            </a:pPr>
            <a:r>
              <a:rPr lang="en-US" sz="1800" dirty="0">
                <a:solidFill>
                  <a:schemeClr val="tx2"/>
                </a:solidFill>
              </a:rPr>
              <a:t>Remind them about tests and deadlines – help them make a calendar and keep a college folder ​</a:t>
            </a:r>
          </a:p>
          <a:p>
            <a:pPr marL="0" indent="0">
              <a:buNone/>
            </a:pPr>
            <a:r>
              <a:rPr lang="en-US" sz="1800" dirty="0">
                <a:solidFill>
                  <a:schemeClr val="tx2"/>
                </a:solidFill>
              </a:rPr>
              <a:t>Be prompt with any pieces you must complete i.e., this year’s tax returns to use for next year’s FAFSA</a:t>
            </a:r>
          </a:p>
        </p:txBody>
      </p:sp>
      <p:pic>
        <p:nvPicPr>
          <p:cNvPr id="5" name="Picture 5">
            <a:extLst>
              <a:ext uri="{FF2B5EF4-FFF2-40B4-BE49-F238E27FC236}">
                <a16:creationId xmlns:a16="http://schemas.microsoft.com/office/drawing/2014/main" id="{6354F256-6B58-B68A-B513-8D116CD13266}"/>
              </a:ext>
            </a:extLst>
          </p:cNvPr>
          <p:cNvPicPr>
            <a:picLocks noChangeAspect="1"/>
          </p:cNvPicPr>
          <p:nvPr/>
        </p:nvPicPr>
        <p:blipFill>
          <a:blip r:embed="rId3"/>
          <a:stretch>
            <a:fillRect/>
          </a:stretch>
        </p:blipFill>
        <p:spPr>
          <a:xfrm>
            <a:off x="7743825" y="2962275"/>
            <a:ext cx="4533900" cy="4524375"/>
          </a:xfrm>
          <a:prstGeom prst="rect">
            <a:avLst/>
          </a:prstGeom>
        </p:spPr>
      </p:pic>
    </p:spTree>
    <p:extLst>
      <p:ext uri="{BB962C8B-B14F-4D97-AF65-F5344CB8AC3E}">
        <p14:creationId xmlns:p14="http://schemas.microsoft.com/office/powerpoint/2010/main" val="196747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94CE9-AD38-4899-ABDB-98FACC4BA4AA}"/>
              </a:ext>
            </a:extLst>
          </p:cNvPr>
          <p:cNvSpPr>
            <a:spLocks noGrp="1"/>
          </p:cNvSpPr>
          <p:nvPr>
            <p:ph type="title"/>
          </p:nvPr>
        </p:nvSpPr>
        <p:spPr>
          <a:xfrm>
            <a:off x="1103312" y="452718"/>
            <a:ext cx="8947522" cy="1400530"/>
          </a:xfrm>
        </p:spPr>
        <p:txBody>
          <a:bodyPr anchor="ctr">
            <a:normAutofit/>
          </a:bodyPr>
          <a:lstStyle/>
          <a:p>
            <a:pPr algn="ctr"/>
            <a:r>
              <a:rPr lang="en-US" altLang="en-US" dirty="0"/>
              <a:t>When you can help……</a:t>
            </a:r>
            <a:endParaRPr lang="en-US" dirty="0"/>
          </a:p>
        </p:txBody>
      </p:sp>
      <p:sp>
        <p:nvSpPr>
          <p:cNvPr id="3" name="Content Placeholder 2">
            <a:extLst>
              <a:ext uri="{FF2B5EF4-FFF2-40B4-BE49-F238E27FC236}">
                <a16:creationId xmlns:a16="http://schemas.microsoft.com/office/drawing/2014/main" id="{C10B7466-215A-4C56-B1FE-7BD74A53D905}"/>
              </a:ext>
            </a:extLst>
          </p:cNvPr>
          <p:cNvSpPr>
            <a:spLocks noGrp="1"/>
          </p:cNvSpPr>
          <p:nvPr>
            <p:ph idx="1"/>
          </p:nvPr>
        </p:nvSpPr>
        <p:spPr>
          <a:xfrm>
            <a:off x="223229" y="1657985"/>
            <a:ext cx="10707688" cy="4780280"/>
          </a:xfrm>
        </p:spPr>
        <p:txBody>
          <a:bodyPr vert="horz" lIns="91440" tIns="45720" rIns="91440" bIns="45720" rtlCol="0" anchor="t">
            <a:normAutofit/>
          </a:bodyPr>
          <a:lstStyle/>
          <a:p>
            <a:pPr>
              <a:lnSpc>
                <a:spcPct val="90000"/>
              </a:lnSpc>
            </a:pPr>
            <a:r>
              <a:rPr lang="en-US" altLang="en-US" sz="4000" dirty="0"/>
              <a:t>NOW</a:t>
            </a:r>
            <a:r>
              <a:rPr lang="en-US" altLang="en-US" sz="2400" dirty="0"/>
              <a:t> – help student do research  about careers and determine the selection criteria for college. </a:t>
            </a:r>
          </a:p>
          <a:p>
            <a:pPr>
              <a:lnSpc>
                <a:spcPct val="90000"/>
              </a:lnSpc>
            </a:pPr>
            <a:r>
              <a:rPr lang="en-US" altLang="en-US" sz="2400" dirty="0"/>
              <a:t>Career Research- </a:t>
            </a:r>
            <a:r>
              <a:rPr lang="en-US" altLang="en-US" sz="2400" dirty="0" err="1"/>
              <a:t>Xello</a:t>
            </a:r>
            <a:endParaRPr lang="en-US" altLang="en-US" sz="2400" dirty="0"/>
          </a:p>
          <a:p>
            <a:pPr>
              <a:lnSpc>
                <a:spcPct val="90000"/>
              </a:lnSpc>
            </a:pPr>
            <a:r>
              <a:rPr lang="en-US" altLang="en-US" sz="2400" dirty="0"/>
              <a:t>College selection criteria includes:</a:t>
            </a:r>
          </a:p>
          <a:p>
            <a:pPr lvl="1">
              <a:lnSpc>
                <a:spcPct val="90000"/>
              </a:lnSpc>
            </a:pPr>
            <a:r>
              <a:rPr lang="en-US" altLang="en-US" sz="2400" dirty="0"/>
              <a:t>Major /Degrees offered</a:t>
            </a:r>
          </a:p>
          <a:p>
            <a:pPr lvl="1">
              <a:lnSpc>
                <a:spcPct val="90000"/>
              </a:lnSpc>
            </a:pPr>
            <a:r>
              <a:rPr lang="en-US" altLang="en-US" sz="2400" dirty="0"/>
              <a:t>Location (in- state vs. out of state)</a:t>
            </a:r>
          </a:p>
          <a:p>
            <a:pPr lvl="1">
              <a:lnSpc>
                <a:spcPct val="90000"/>
              </a:lnSpc>
            </a:pPr>
            <a:r>
              <a:rPr lang="en-US" altLang="en-US" sz="2400" dirty="0"/>
              <a:t>Size (how do you learn?)</a:t>
            </a:r>
          </a:p>
          <a:p>
            <a:pPr lvl="1">
              <a:lnSpc>
                <a:spcPct val="90000"/>
              </a:lnSpc>
            </a:pPr>
            <a:r>
              <a:rPr lang="en-US" altLang="en-US" sz="2400" dirty="0"/>
              <a:t>Financial aid opportunities / cost</a:t>
            </a:r>
          </a:p>
          <a:p>
            <a:pPr lvl="1">
              <a:lnSpc>
                <a:spcPct val="90000"/>
              </a:lnSpc>
            </a:pPr>
            <a:r>
              <a:rPr lang="en-US" altLang="en-US" sz="2400" dirty="0"/>
              <a:t>Admissions requirements</a:t>
            </a:r>
          </a:p>
          <a:p>
            <a:pPr lvl="1">
              <a:lnSpc>
                <a:spcPct val="90000"/>
              </a:lnSpc>
            </a:pPr>
            <a:r>
              <a:rPr lang="en-US" altLang="en-US" sz="2400" dirty="0"/>
              <a:t>Good college website for parents – Big Futures at Collegeboard.org</a:t>
            </a:r>
          </a:p>
          <a:p>
            <a:pPr>
              <a:lnSpc>
                <a:spcPct val="90000"/>
              </a:lnSpc>
            </a:pPr>
            <a:endParaRPr lang="en-US" sz="1500" dirty="0"/>
          </a:p>
        </p:txBody>
      </p:sp>
      <p:pic>
        <p:nvPicPr>
          <p:cNvPr id="5" name="Picture 4" descr="A yellow sign with a person's face on it&#10;&#10;Description automatically generated with medium confidence">
            <a:extLst>
              <a:ext uri="{FF2B5EF4-FFF2-40B4-BE49-F238E27FC236}">
                <a16:creationId xmlns:a16="http://schemas.microsoft.com/office/drawing/2014/main" id="{89227334-FBCB-444F-BF3B-22F7F96D1160}"/>
              </a:ext>
            </a:extLst>
          </p:cNvPr>
          <p:cNvPicPr>
            <a:picLocks noChangeAspect="1"/>
          </p:cNvPicPr>
          <p:nvPr/>
        </p:nvPicPr>
        <p:blipFill>
          <a:blip r:embed="rId2"/>
          <a:stretch>
            <a:fillRect/>
          </a:stretch>
        </p:blipFill>
        <p:spPr>
          <a:xfrm>
            <a:off x="7670800" y="2002949"/>
            <a:ext cx="4521200" cy="4090352"/>
          </a:xfrm>
          <a:prstGeom prst="rect">
            <a:avLst/>
          </a:prstGeom>
        </p:spPr>
      </p:pic>
    </p:spTree>
    <p:extLst>
      <p:ext uri="{BB962C8B-B14F-4D97-AF65-F5344CB8AC3E}">
        <p14:creationId xmlns:p14="http://schemas.microsoft.com/office/powerpoint/2010/main" val="14781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92FDA-7518-48DB-9D40-10D5D1AA5811}"/>
              </a:ext>
            </a:extLst>
          </p:cNvPr>
          <p:cNvSpPr>
            <a:spLocks noGrp="1"/>
          </p:cNvSpPr>
          <p:nvPr>
            <p:ph idx="1"/>
          </p:nvPr>
        </p:nvSpPr>
        <p:spPr>
          <a:xfrm>
            <a:off x="0" y="1466708"/>
            <a:ext cx="4628933" cy="2693867"/>
          </a:xfrm>
        </p:spPr>
        <p:txBody>
          <a:bodyPr>
            <a:normAutofit/>
          </a:bodyPr>
          <a:lstStyle/>
          <a:p>
            <a:r>
              <a:rPr lang="en-US" dirty="0" err="1">
                <a:solidFill>
                  <a:schemeClr val="tx1"/>
                </a:solidFill>
              </a:rPr>
              <a:t>Xello</a:t>
            </a:r>
            <a:r>
              <a:rPr lang="en-US" dirty="0">
                <a:solidFill>
                  <a:schemeClr val="tx1"/>
                </a:solidFill>
              </a:rPr>
              <a:t> is a free tool that all Osceola County School for the Arts student have. You can take career assessments, research careers and colleges, use it for goal setting, upload and save documents and so much more!</a:t>
            </a:r>
          </a:p>
          <a:p>
            <a:endParaRPr lang="en-US" dirty="0">
              <a:solidFill>
                <a:schemeClr val="tx1"/>
              </a:solidFill>
            </a:endParaRPr>
          </a:p>
        </p:txBody>
      </p:sp>
      <p:pic>
        <p:nvPicPr>
          <p:cNvPr id="6" name="Picture 5">
            <a:extLst>
              <a:ext uri="{FF2B5EF4-FFF2-40B4-BE49-F238E27FC236}">
                <a16:creationId xmlns:a16="http://schemas.microsoft.com/office/drawing/2014/main" id="{499A3993-D27B-4362-B9C1-65F4612CA7B8}"/>
              </a:ext>
            </a:extLst>
          </p:cNvPr>
          <p:cNvPicPr>
            <a:picLocks noChangeAspect="1"/>
          </p:cNvPicPr>
          <p:nvPr/>
        </p:nvPicPr>
        <p:blipFill>
          <a:blip r:embed="rId2"/>
          <a:stretch>
            <a:fillRect/>
          </a:stretch>
        </p:blipFill>
        <p:spPr>
          <a:xfrm>
            <a:off x="5200072" y="102084"/>
            <a:ext cx="6764455" cy="4564925"/>
          </a:xfrm>
          <a:prstGeom prst="rect">
            <a:avLst/>
          </a:prstGeom>
        </p:spPr>
      </p:pic>
      <p:pic>
        <p:nvPicPr>
          <p:cNvPr id="7" name="Picture 7">
            <a:extLst>
              <a:ext uri="{FF2B5EF4-FFF2-40B4-BE49-F238E27FC236}">
                <a16:creationId xmlns:a16="http://schemas.microsoft.com/office/drawing/2014/main" id="{0F483F33-A0EC-BE5C-8A47-13FE5CCC3620}"/>
              </a:ext>
            </a:extLst>
          </p:cNvPr>
          <p:cNvPicPr>
            <a:picLocks noChangeAspect="1"/>
          </p:cNvPicPr>
          <p:nvPr/>
        </p:nvPicPr>
        <p:blipFill>
          <a:blip r:embed="rId3"/>
          <a:stretch>
            <a:fillRect/>
          </a:stretch>
        </p:blipFill>
        <p:spPr>
          <a:xfrm>
            <a:off x="0" y="-19585"/>
            <a:ext cx="2555156" cy="1486293"/>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917E5098-9F9F-485B-BD02-D14B54357238}"/>
              </a:ext>
            </a:extLst>
          </p:cNvPr>
          <p:cNvPicPr>
            <a:picLocks noChangeAspect="1"/>
          </p:cNvPicPr>
          <p:nvPr/>
        </p:nvPicPr>
        <p:blipFill>
          <a:blip r:embed="rId4"/>
          <a:stretch>
            <a:fillRect/>
          </a:stretch>
        </p:blipFill>
        <p:spPr>
          <a:xfrm>
            <a:off x="1132294" y="3011055"/>
            <a:ext cx="3933068" cy="3933068"/>
          </a:xfrm>
          <a:prstGeom prst="rect">
            <a:avLst/>
          </a:prstGeom>
        </p:spPr>
      </p:pic>
      <p:pic>
        <p:nvPicPr>
          <p:cNvPr id="5" name="Picture 4">
            <a:extLst>
              <a:ext uri="{FF2B5EF4-FFF2-40B4-BE49-F238E27FC236}">
                <a16:creationId xmlns:a16="http://schemas.microsoft.com/office/drawing/2014/main" id="{5420F84E-2B27-4C15-B6E3-DCD8B534E5A3}"/>
              </a:ext>
            </a:extLst>
          </p:cNvPr>
          <p:cNvPicPr>
            <a:picLocks noChangeAspect="1"/>
          </p:cNvPicPr>
          <p:nvPr/>
        </p:nvPicPr>
        <p:blipFill>
          <a:blip r:embed="rId5"/>
          <a:stretch>
            <a:fillRect/>
          </a:stretch>
        </p:blipFill>
        <p:spPr>
          <a:xfrm>
            <a:off x="5609069" y="4748454"/>
            <a:ext cx="6115313" cy="2109546"/>
          </a:xfrm>
          <a:prstGeom prst="rect">
            <a:avLst/>
          </a:prstGeom>
        </p:spPr>
      </p:pic>
    </p:spTree>
    <p:extLst>
      <p:ext uri="{BB962C8B-B14F-4D97-AF65-F5344CB8AC3E}">
        <p14:creationId xmlns:p14="http://schemas.microsoft.com/office/powerpoint/2010/main" val="1908014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7A80975E-D6A6-B45F-B571-2B4D754FC680}"/>
              </a:ext>
            </a:extLst>
          </p:cNvPr>
          <p:cNvPicPr>
            <a:picLocks noChangeAspect="1"/>
          </p:cNvPicPr>
          <p:nvPr/>
        </p:nvPicPr>
        <p:blipFill>
          <a:blip r:embed="rId4"/>
          <a:stretch>
            <a:fillRect/>
          </a:stretch>
        </p:blipFill>
        <p:spPr>
          <a:xfrm>
            <a:off x="3747135" y="248758"/>
            <a:ext cx="8284635" cy="2962439"/>
          </a:xfrm>
          <a:prstGeom prst="rect">
            <a:avLst/>
          </a:prstGeom>
        </p:spPr>
      </p:pic>
      <p:pic>
        <p:nvPicPr>
          <p:cNvPr id="4" name="Senior info-Xello">
            <a:hlinkClick r:id="" action="ppaction://media"/>
            <a:extLst>
              <a:ext uri="{FF2B5EF4-FFF2-40B4-BE49-F238E27FC236}">
                <a16:creationId xmlns:a16="http://schemas.microsoft.com/office/drawing/2014/main" id="{97364CDB-3082-406F-A4A3-39C85F013E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8125" y="2690813"/>
            <a:ext cx="6003925" cy="4024312"/>
          </a:xfrm>
          <a:prstGeom prst="rect">
            <a:avLst/>
          </a:prstGeom>
        </p:spPr>
      </p:pic>
      <p:pic>
        <p:nvPicPr>
          <p:cNvPr id="8" name="Picture 8">
            <a:extLst>
              <a:ext uri="{FF2B5EF4-FFF2-40B4-BE49-F238E27FC236}">
                <a16:creationId xmlns:a16="http://schemas.microsoft.com/office/drawing/2014/main" id="{A19F6D94-7A16-E87B-7F1C-7748E2712D54}"/>
              </a:ext>
            </a:extLst>
          </p:cNvPr>
          <p:cNvPicPr>
            <a:picLocks noChangeAspect="1"/>
          </p:cNvPicPr>
          <p:nvPr/>
        </p:nvPicPr>
        <p:blipFill>
          <a:blip r:embed="rId6"/>
          <a:stretch>
            <a:fillRect/>
          </a:stretch>
        </p:blipFill>
        <p:spPr>
          <a:xfrm>
            <a:off x="-151871" y="-303609"/>
            <a:ext cx="4086225" cy="4067175"/>
          </a:xfrm>
          <a:prstGeom prst="rect">
            <a:avLst/>
          </a:prstGeom>
        </p:spPr>
      </p:pic>
      <p:pic>
        <p:nvPicPr>
          <p:cNvPr id="3" name="Picture 2" descr="Logo&#10;&#10;Description automatically generated">
            <a:extLst>
              <a:ext uri="{FF2B5EF4-FFF2-40B4-BE49-F238E27FC236}">
                <a16:creationId xmlns:a16="http://schemas.microsoft.com/office/drawing/2014/main" id="{CA34E650-2053-48B8-BE9A-C76D32BAC9C2}"/>
              </a:ext>
            </a:extLst>
          </p:cNvPr>
          <p:cNvPicPr>
            <a:picLocks noChangeAspect="1"/>
          </p:cNvPicPr>
          <p:nvPr/>
        </p:nvPicPr>
        <p:blipFill>
          <a:blip r:embed="rId7"/>
          <a:stretch>
            <a:fillRect/>
          </a:stretch>
        </p:blipFill>
        <p:spPr>
          <a:xfrm>
            <a:off x="7443364" y="2647950"/>
            <a:ext cx="4494636" cy="4494636"/>
          </a:xfrm>
          <a:prstGeom prst="rect">
            <a:avLst/>
          </a:prstGeom>
        </p:spPr>
      </p:pic>
    </p:spTree>
    <p:extLst>
      <p:ext uri="{BB962C8B-B14F-4D97-AF65-F5344CB8AC3E}">
        <p14:creationId xmlns:p14="http://schemas.microsoft.com/office/powerpoint/2010/main" val="348860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Arrow: Left 5">
            <a:extLst>
              <a:ext uri="{FF2B5EF4-FFF2-40B4-BE49-F238E27FC236}">
                <a16:creationId xmlns:a16="http://schemas.microsoft.com/office/drawing/2014/main" id="{05C3616B-5A29-4A64-9C36-7B066EE839EC}"/>
              </a:ext>
            </a:extLst>
          </p:cNvPr>
          <p:cNvSpPr/>
          <p:nvPr/>
        </p:nvSpPr>
        <p:spPr>
          <a:xfrm>
            <a:off x="9729486" y="3224017"/>
            <a:ext cx="978408"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7198B28-EAFD-4065-A4DB-CA476335D7AE}"/>
              </a:ext>
            </a:extLst>
          </p:cNvPr>
          <p:cNvPicPr>
            <a:picLocks noChangeAspect="1"/>
          </p:cNvPicPr>
          <p:nvPr/>
        </p:nvPicPr>
        <p:blipFill rotWithShape="1">
          <a:blip r:embed="rId2"/>
          <a:srcRect l="119" t="23236" r="-119" b="-144"/>
          <a:stretch/>
        </p:blipFill>
        <p:spPr>
          <a:xfrm>
            <a:off x="3921675" y="93304"/>
            <a:ext cx="8192451" cy="4928490"/>
          </a:xfrm>
          <a:prstGeom prst="rect">
            <a:avLst/>
          </a:prstGeom>
        </p:spPr>
      </p:pic>
      <p:pic>
        <p:nvPicPr>
          <p:cNvPr id="7" name="Picture 6" descr="A picture containing text, toy, vector graphics, doll&#10;&#10;Description automatically generated">
            <a:extLst>
              <a:ext uri="{FF2B5EF4-FFF2-40B4-BE49-F238E27FC236}">
                <a16:creationId xmlns:a16="http://schemas.microsoft.com/office/drawing/2014/main" id="{71B4D0CC-3629-4225-B5F6-7213CCA2CDD7}"/>
              </a:ext>
            </a:extLst>
          </p:cNvPr>
          <p:cNvPicPr>
            <a:picLocks noChangeAspect="1"/>
          </p:cNvPicPr>
          <p:nvPr/>
        </p:nvPicPr>
        <p:blipFill>
          <a:blip r:embed="rId3"/>
          <a:stretch>
            <a:fillRect/>
          </a:stretch>
        </p:blipFill>
        <p:spPr>
          <a:xfrm>
            <a:off x="-77447" y="1413343"/>
            <a:ext cx="4105980" cy="4105980"/>
          </a:xfrm>
          <a:prstGeom prst="rect">
            <a:avLst/>
          </a:prstGeom>
        </p:spPr>
      </p:pic>
      <p:sp>
        <p:nvSpPr>
          <p:cNvPr id="3" name="Content Placeholder 2">
            <a:extLst>
              <a:ext uri="{FF2B5EF4-FFF2-40B4-BE49-F238E27FC236}">
                <a16:creationId xmlns:a16="http://schemas.microsoft.com/office/drawing/2014/main" id="{D9B65B26-8945-4DE5-AD58-E60A9FED23CC}"/>
              </a:ext>
            </a:extLst>
          </p:cNvPr>
          <p:cNvSpPr>
            <a:spLocks noGrp="1"/>
          </p:cNvSpPr>
          <p:nvPr>
            <p:ph idx="1"/>
          </p:nvPr>
        </p:nvSpPr>
        <p:spPr>
          <a:xfrm>
            <a:off x="3921675" y="4688396"/>
            <a:ext cx="7716143" cy="2169604"/>
          </a:xfrm>
        </p:spPr>
        <p:txBody>
          <a:bodyPr vert="horz" lIns="91440" tIns="45720" rIns="91440" bIns="45720" rtlCol="0" anchor="t">
            <a:normAutofit/>
          </a:bodyPr>
          <a:lstStyle/>
          <a:p>
            <a:r>
              <a:rPr lang="en-US" b="1" dirty="0">
                <a:solidFill>
                  <a:srgbClr val="FF0000"/>
                </a:solidFill>
              </a:rPr>
              <a:t>Students can access</a:t>
            </a:r>
          </a:p>
          <a:p>
            <a:pPr lvl="1"/>
            <a:r>
              <a:rPr lang="en-US" b="1" dirty="0">
                <a:solidFill>
                  <a:srgbClr val="FF0000"/>
                </a:solidFill>
              </a:rPr>
              <a:t>Lessons</a:t>
            </a:r>
          </a:p>
          <a:p>
            <a:pPr lvl="1"/>
            <a:r>
              <a:rPr lang="en-US" b="1" dirty="0">
                <a:solidFill>
                  <a:srgbClr val="FF0000"/>
                </a:solidFill>
              </a:rPr>
              <a:t>List colleges applying to</a:t>
            </a:r>
          </a:p>
          <a:p>
            <a:pPr lvl="1"/>
            <a:r>
              <a:rPr lang="en-US" b="1" dirty="0">
                <a:solidFill>
                  <a:srgbClr val="FF0000"/>
                </a:solidFill>
              </a:rPr>
              <a:t>Request transcripts</a:t>
            </a:r>
          </a:p>
          <a:p>
            <a:pPr lvl="1"/>
            <a:r>
              <a:rPr lang="en-US" b="1" dirty="0">
                <a:solidFill>
                  <a:srgbClr val="FF0000"/>
                </a:solidFill>
              </a:rPr>
              <a:t>Explore careers, schools, majors</a:t>
            </a:r>
          </a:p>
          <a:p>
            <a:pPr lvl="1"/>
            <a:r>
              <a:rPr lang="en-US" b="1" dirty="0">
                <a:solidFill>
                  <a:srgbClr val="FF0000"/>
                </a:solidFill>
              </a:rPr>
              <a:t>Assignments</a:t>
            </a:r>
          </a:p>
          <a:p>
            <a:pPr lvl="1"/>
            <a:endParaRPr lang="en-US" dirty="0">
              <a:solidFill>
                <a:srgbClr val="FFFFFF"/>
              </a:solidFill>
            </a:endParaRPr>
          </a:p>
        </p:txBody>
      </p:sp>
    </p:spTree>
    <p:extLst>
      <p:ext uri="{BB962C8B-B14F-4D97-AF65-F5344CB8AC3E}">
        <p14:creationId xmlns:p14="http://schemas.microsoft.com/office/powerpoint/2010/main" val="2693799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8DA27-57AD-4EFA-B670-B2D9F3F91E80}"/>
              </a:ext>
            </a:extLst>
          </p:cNvPr>
          <p:cNvSpPr>
            <a:spLocks noGrp="1"/>
          </p:cNvSpPr>
          <p:nvPr>
            <p:ph type="title"/>
          </p:nvPr>
        </p:nvSpPr>
        <p:spPr>
          <a:xfrm>
            <a:off x="293123" y="3913412"/>
            <a:ext cx="6582697" cy="1462682"/>
          </a:xfrm>
        </p:spPr>
        <p:txBody>
          <a:bodyPr vert="horz" lIns="91440" tIns="45720" rIns="91440" bIns="45720" rtlCol="0" anchor="b">
            <a:normAutofit fontScale="90000"/>
          </a:bodyPr>
          <a:lstStyle/>
          <a:p>
            <a:pPr algn="ctr">
              <a:lnSpc>
                <a:spcPct val="90000"/>
              </a:lnSpc>
            </a:pPr>
            <a:r>
              <a:rPr lang="en-US" sz="4600" b="0" i="0" kern="1200" dirty="0">
                <a:latin typeface="+mj-lt"/>
                <a:ea typeface="+mj-ea"/>
                <a:cs typeface="+mj-cs"/>
              </a:rPr>
              <a:t>College and Career Resources-District</a:t>
            </a:r>
          </a:p>
        </p:txBody>
      </p:sp>
      <p:pic>
        <p:nvPicPr>
          <p:cNvPr id="4" name="Picture 4" descr="Text&#10;&#10;Description automatically generated">
            <a:extLst>
              <a:ext uri="{FF2B5EF4-FFF2-40B4-BE49-F238E27FC236}">
                <a16:creationId xmlns:a16="http://schemas.microsoft.com/office/drawing/2014/main" id="{95F97850-6131-4A32-86CA-D96C004E7800}"/>
              </a:ext>
            </a:extLst>
          </p:cNvPr>
          <p:cNvPicPr>
            <a:picLocks noGrp="1" noChangeAspect="1"/>
          </p:cNvPicPr>
          <p:nvPr>
            <p:ph idx="1"/>
          </p:nvPr>
        </p:nvPicPr>
        <p:blipFill>
          <a:blip r:embed="rId2"/>
          <a:stretch>
            <a:fillRect/>
          </a:stretch>
        </p:blipFill>
        <p:spPr>
          <a:xfrm>
            <a:off x="852588" y="863430"/>
            <a:ext cx="6470907" cy="2575323"/>
          </a:xfrm>
          <a:prstGeom prst="roundRect">
            <a:avLst>
              <a:gd name="adj" fmla="val 1858"/>
            </a:avLst>
          </a:prstGeom>
          <a:effectLst>
            <a:outerShdw blurRad="50800" dist="50800" dir="5400000" algn="tl" rotWithShape="0">
              <a:srgbClr val="000000">
                <a:alpha val="43000"/>
              </a:srgbClr>
            </a:outerShdw>
          </a:effectLst>
        </p:spPr>
      </p:pic>
      <p:pic>
        <p:nvPicPr>
          <p:cNvPr id="3" name="Picture 4">
            <a:extLst>
              <a:ext uri="{FF2B5EF4-FFF2-40B4-BE49-F238E27FC236}">
                <a16:creationId xmlns:a16="http://schemas.microsoft.com/office/drawing/2014/main" id="{7ED1CD1D-B431-5850-4866-EB49BA61082D}"/>
              </a:ext>
            </a:extLst>
          </p:cNvPr>
          <p:cNvPicPr>
            <a:picLocks noChangeAspect="1"/>
          </p:cNvPicPr>
          <p:nvPr/>
        </p:nvPicPr>
        <p:blipFill>
          <a:blip r:embed="rId3"/>
          <a:stretch>
            <a:fillRect/>
          </a:stretch>
        </p:blipFill>
        <p:spPr>
          <a:xfrm>
            <a:off x="7200900" y="1276350"/>
            <a:ext cx="4295775" cy="4295775"/>
          </a:xfrm>
          <a:prstGeom prst="rect">
            <a:avLst/>
          </a:prstGeom>
        </p:spPr>
      </p:pic>
    </p:spTree>
    <p:extLst>
      <p:ext uri="{BB962C8B-B14F-4D97-AF65-F5344CB8AC3E}">
        <p14:creationId xmlns:p14="http://schemas.microsoft.com/office/powerpoint/2010/main" val="2907792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F0EE-1EA6-466B-B00C-107D63F58741}"/>
              </a:ext>
            </a:extLst>
          </p:cNvPr>
          <p:cNvSpPr>
            <a:spLocks noGrp="1"/>
          </p:cNvSpPr>
          <p:nvPr>
            <p:ph type="title"/>
          </p:nvPr>
        </p:nvSpPr>
        <p:spPr>
          <a:xfrm>
            <a:off x="806195" y="804672"/>
            <a:ext cx="3521359" cy="1948688"/>
          </a:xfrm>
        </p:spPr>
        <p:txBody>
          <a:bodyPr anchor="ctr">
            <a:normAutofit/>
          </a:bodyPr>
          <a:lstStyle/>
          <a:p>
            <a:pPr algn="ctr"/>
            <a:r>
              <a:rPr lang="en-US" altLang="en-US" sz="8800" dirty="0"/>
              <a:t>Tips</a:t>
            </a:r>
            <a:endParaRPr lang="en-US" sz="8800" dirty="0"/>
          </a:p>
        </p:txBody>
      </p:sp>
      <p:sp>
        <p:nvSpPr>
          <p:cNvPr id="3" name="Content Placeholder 2">
            <a:extLst>
              <a:ext uri="{FF2B5EF4-FFF2-40B4-BE49-F238E27FC236}">
                <a16:creationId xmlns:a16="http://schemas.microsoft.com/office/drawing/2014/main" id="{6D6F8FB6-E20A-466F-AB19-EFDF12341578}"/>
              </a:ext>
            </a:extLst>
          </p:cNvPr>
          <p:cNvSpPr>
            <a:spLocks noGrp="1"/>
          </p:cNvSpPr>
          <p:nvPr>
            <p:ph idx="1"/>
          </p:nvPr>
        </p:nvSpPr>
        <p:spPr>
          <a:xfrm>
            <a:off x="4975861" y="804671"/>
            <a:ext cx="6399930" cy="5248657"/>
          </a:xfrm>
        </p:spPr>
        <p:txBody>
          <a:bodyPr anchor="ctr">
            <a:normAutofit/>
          </a:bodyPr>
          <a:lstStyle/>
          <a:p>
            <a:r>
              <a:rPr lang="en-US" altLang="en-US" dirty="0"/>
              <a:t>Understand what the college is looking for: Have a plan B.</a:t>
            </a:r>
          </a:p>
          <a:p>
            <a:r>
              <a:rPr lang="en-US" altLang="en-US" dirty="0"/>
              <a:t>Be sure all parts of the application are complete and submitted; extra pair of “eyes”</a:t>
            </a:r>
          </a:p>
          <a:p>
            <a:r>
              <a:rPr lang="en-US" altLang="en-US" dirty="0"/>
              <a:t>SPELLING and GRAMMAR are important!!!!!</a:t>
            </a:r>
          </a:p>
          <a:p>
            <a:r>
              <a:rPr lang="en-US" altLang="en-US" dirty="0"/>
              <a:t>Proofread essays and have someone else proofread before submit</a:t>
            </a:r>
          </a:p>
          <a:p>
            <a:r>
              <a:rPr lang="en-US" altLang="en-US" dirty="0"/>
              <a:t>Treat every application like your first choice</a:t>
            </a:r>
          </a:p>
          <a:p>
            <a:r>
              <a:rPr lang="en-US" altLang="en-US" dirty="0"/>
              <a:t>Meet your deadlines!</a:t>
            </a:r>
          </a:p>
          <a:p>
            <a:r>
              <a:rPr lang="en-US" altLang="en-US" dirty="0"/>
              <a:t>Subscribe to our REMIND texts for information AND READ THEM!</a:t>
            </a:r>
          </a:p>
          <a:p>
            <a:endParaRPr lang="en-US"/>
          </a:p>
        </p:txBody>
      </p:sp>
      <p:pic>
        <p:nvPicPr>
          <p:cNvPr id="5" name="Picture 4" descr="A picture containing text, clipart&#10;&#10;Description automatically generated">
            <a:extLst>
              <a:ext uri="{FF2B5EF4-FFF2-40B4-BE49-F238E27FC236}">
                <a16:creationId xmlns:a16="http://schemas.microsoft.com/office/drawing/2014/main" id="{254D82DE-3D30-4C48-910D-F59CD5C65203}"/>
              </a:ext>
            </a:extLst>
          </p:cNvPr>
          <p:cNvPicPr>
            <a:picLocks noChangeAspect="1"/>
          </p:cNvPicPr>
          <p:nvPr/>
        </p:nvPicPr>
        <p:blipFill>
          <a:blip r:embed="rId2"/>
          <a:stretch>
            <a:fillRect/>
          </a:stretch>
        </p:blipFill>
        <p:spPr>
          <a:xfrm>
            <a:off x="1277824" y="2592070"/>
            <a:ext cx="2578100" cy="3619500"/>
          </a:xfrm>
          <a:prstGeom prst="rect">
            <a:avLst/>
          </a:prstGeom>
        </p:spPr>
      </p:pic>
    </p:spTree>
    <p:extLst>
      <p:ext uri="{BB962C8B-B14F-4D97-AF65-F5344CB8AC3E}">
        <p14:creationId xmlns:p14="http://schemas.microsoft.com/office/powerpoint/2010/main" val="1272288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F813-B71A-4A5F-8ECB-F53130F5B5C9}"/>
              </a:ext>
            </a:extLst>
          </p:cNvPr>
          <p:cNvSpPr>
            <a:spLocks noGrp="1"/>
          </p:cNvSpPr>
          <p:nvPr>
            <p:ph type="title"/>
          </p:nvPr>
        </p:nvSpPr>
        <p:spPr>
          <a:xfrm>
            <a:off x="1872849" y="926592"/>
            <a:ext cx="3521359" cy="1582928"/>
          </a:xfrm>
        </p:spPr>
        <p:txBody>
          <a:bodyPr anchor="ctr">
            <a:normAutofit/>
          </a:bodyPr>
          <a:lstStyle/>
          <a:p>
            <a:pPr algn="ctr"/>
            <a:r>
              <a:rPr lang="en-US" altLang="en-US" sz="8800" dirty="0"/>
              <a:t>Tips</a:t>
            </a:r>
            <a:endParaRPr lang="en-US" sz="8800" dirty="0"/>
          </a:p>
        </p:txBody>
      </p:sp>
      <p:sp>
        <p:nvSpPr>
          <p:cNvPr id="3" name="Content Placeholder 2">
            <a:extLst>
              <a:ext uri="{FF2B5EF4-FFF2-40B4-BE49-F238E27FC236}">
                <a16:creationId xmlns:a16="http://schemas.microsoft.com/office/drawing/2014/main" id="{89DB7849-0CD8-4E82-B7C8-A487797B3E33}"/>
              </a:ext>
            </a:extLst>
          </p:cNvPr>
          <p:cNvSpPr>
            <a:spLocks noGrp="1"/>
          </p:cNvSpPr>
          <p:nvPr>
            <p:ph idx="1"/>
          </p:nvPr>
        </p:nvSpPr>
        <p:spPr>
          <a:xfrm>
            <a:off x="4975861" y="804671"/>
            <a:ext cx="6399930" cy="5248657"/>
          </a:xfrm>
        </p:spPr>
        <p:txBody>
          <a:bodyPr anchor="ctr">
            <a:normAutofit/>
          </a:bodyPr>
          <a:lstStyle/>
          <a:p>
            <a:r>
              <a:rPr lang="en-US" altLang="en-US"/>
              <a:t>Attend college fairs: make contact with admissions personnel</a:t>
            </a:r>
          </a:p>
          <a:p>
            <a:r>
              <a:rPr lang="en-US" altLang="en-US"/>
              <a:t>Research admissions and scholarship requirements</a:t>
            </a:r>
          </a:p>
          <a:p>
            <a:r>
              <a:rPr lang="en-US" altLang="en-US"/>
              <a:t>NO SCHOOL IS FOR EVERYBODY AND EVERYBODY IS NOT FOR EVERY SCHOOL. Have  REACH and MATCH schools.</a:t>
            </a:r>
          </a:p>
          <a:p>
            <a:r>
              <a:rPr lang="en-US" altLang="en-US"/>
              <a:t>Take process seriously but keep things in perspective: there are over 4,000 colleges in the U.S.</a:t>
            </a:r>
          </a:p>
          <a:p>
            <a:r>
              <a:rPr lang="en-US" altLang="en-US"/>
              <a:t>Colleges look for rigorous classes and upward trends, quality of involvement, strong test scores a predictor of how may do you 1</a:t>
            </a:r>
            <a:r>
              <a:rPr lang="en-US" altLang="en-US" baseline="30000"/>
              <a:t>st</a:t>
            </a:r>
            <a:r>
              <a:rPr lang="en-US" altLang="en-US"/>
              <a:t> year of college</a:t>
            </a:r>
          </a:p>
          <a:p>
            <a:endParaRPr lang="en-US"/>
          </a:p>
        </p:txBody>
      </p:sp>
      <p:pic>
        <p:nvPicPr>
          <p:cNvPr id="5" name="Picture 4" descr="A picture containing text, vector graphics&#10;&#10;Description automatically generated">
            <a:extLst>
              <a:ext uri="{FF2B5EF4-FFF2-40B4-BE49-F238E27FC236}">
                <a16:creationId xmlns:a16="http://schemas.microsoft.com/office/drawing/2014/main" id="{60C458BD-D655-4A23-9CDA-1CF0F0DF2C6A}"/>
              </a:ext>
            </a:extLst>
          </p:cNvPr>
          <p:cNvPicPr>
            <a:picLocks noChangeAspect="1"/>
          </p:cNvPicPr>
          <p:nvPr/>
        </p:nvPicPr>
        <p:blipFill>
          <a:blip r:embed="rId2"/>
          <a:stretch>
            <a:fillRect/>
          </a:stretch>
        </p:blipFill>
        <p:spPr>
          <a:xfrm>
            <a:off x="0" y="1239520"/>
            <a:ext cx="5413248" cy="5413248"/>
          </a:xfrm>
          <a:prstGeom prst="rect">
            <a:avLst/>
          </a:prstGeom>
        </p:spPr>
      </p:pic>
    </p:spTree>
    <p:extLst>
      <p:ext uri="{BB962C8B-B14F-4D97-AF65-F5344CB8AC3E}">
        <p14:creationId xmlns:p14="http://schemas.microsoft.com/office/powerpoint/2010/main" val="1230878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7839-E2E0-4AB7-9B7E-7585BD877944}"/>
              </a:ext>
            </a:extLst>
          </p:cNvPr>
          <p:cNvSpPr>
            <a:spLocks noGrp="1"/>
          </p:cNvSpPr>
          <p:nvPr>
            <p:ph type="title"/>
          </p:nvPr>
        </p:nvSpPr>
        <p:spPr>
          <a:xfrm>
            <a:off x="4673600" y="764373"/>
            <a:ext cx="6832600" cy="1293028"/>
          </a:xfrm>
        </p:spPr>
        <p:txBody>
          <a:bodyPr>
            <a:normAutofit/>
          </a:bodyPr>
          <a:lstStyle/>
          <a:p>
            <a:r>
              <a:rPr lang="en-US" altLang="en-US" dirty="0"/>
              <a:t>During the Summer</a:t>
            </a:r>
            <a:endParaRPr lang="en-US"/>
          </a:p>
        </p:txBody>
      </p:sp>
      <p:pic>
        <p:nvPicPr>
          <p:cNvPr id="5" name="Picture 4" descr="A picture containing Teams&#10;&#10;Description automatically generated">
            <a:extLst>
              <a:ext uri="{FF2B5EF4-FFF2-40B4-BE49-F238E27FC236}">
                <a16:creationId xmlns:a16="http://schemas.microsoft.com/office/drawing/2014/main" id="{C7030C56-7988-4F78-96F2-DD6B7639BD63}"/>
              </a:ext>
            </a:extLst>
          </p:cNvPr>
          <p:cNvPicPr>
            <a:picLocks noChangeAspect="1"/>
          </p:cNvPicPr>
          <p:nvPr/>
        </p:nvPicPr>
        <p:blipFill rotWithShape="1">
          <a:blip r:embed="rId2"/>
          <a:srcRect l="13935" r="19460" b="-1"/>
          <a:stretch/>
        </p:blipFill>
        <p:spPr>
          <a:xfrm>
            <a:off x="630705" y="746124"/>
            <a:ext cx="3644962" cy="5472559"/>
          </a:xfrm>
          <a:prstGeom prst="rect">
            <a:avLst/>
          </a:prstGeom>
        </p:spPr>
      </p:pic>
      <p:sp>
        <p:nvSpPr>
          <p:cNvPr id="3" name="Content Placeholder 2">
            <a:extLst>
              <a:ext uri="{FF2B5EF4-FFF2-40B4-BE49-F238E27FC236}">
                <a16:creationId xmlns:a16="http://schemas.microsoft.com/office/drawing/2014/main" id="{76E22E50-7E60-4DE4-ADDF-A79D73893EF0}"/>
              </a:ext>
            </a:extLst>
          </p:cNvPr>
          <p:cNvSpPr>
            <a:spLocks noGrp="1"/>
          </p:cNvSpPr>
          <p:nvPr>
            <p:ph idx="1"/>
          </p:nvPr>
        </p:nvSpPr>
        <p:spPr>
          <a:xfrm>
            <a:off x="4673600" y="2194560"/>
            <a:ext cx="6832600" cy="4024125"/>
          </a:xfrm>
        </p:spPr>
        <p:txBody>
          <a:bodyPr>
            <a:normAutofit/>
          </a:bodyPr>
          <a:lstStyle/>
          <a:p>
            <a:r>
              <a:rPr lang="en-US" altLang="en-US"/>
              <a:t>Visit colleges either in person or via internet  </a:t>
            </a:r>
            <a:r>
              <a:rPr lang="en-US" altLang="en-US">
                <a:hlinkClick r:id="rId3"/>
              </a:rPr>
              <a:t>www.collegeview.com</a:t>
            </a:r>
            <a:r>
              <a:rPr lang="en-US" altLang="en-US"/>
              <a:t>  for selection</a:t>
            </a:r>
          </a:p>
          <a:p>
            <a:r>
              <a:rPr lang="en-US" altLang="en-US">
                <a:hlinkClick r:id="rId4"/>
              </a:rPr>
              <a:t>www.ecampustours.com</a:t>
            </a:r>
            <a:r>
              <a:rPr lang="en-US" altLang="en-US"/>
              <a:t> for viewing colleges.</a:t>
            </a:r>
          </a:p>
          <a:p>
            <a:r>
              <a:rPr lang="en-US" altLang="en-US"/>
              <a:t>Allow student to be a part of college summer programs</a:t>
            </a:r>
          </a:p>
          <a:p>
            <a:r>
              <a:rPr lang="en-US" altLang="en-US"/>
              <a:t>Allow student to get an internship (paid or unpaid)</a:t>
            </a:r>
          </a:p>
          <a:p>
            <a:r>
              <a:rPr lang="en-US" altLang="en-US"/>
              <a:t>Get all information together for application process in September</a:t>
            </a:r>
          </a:p>
          <a:p>
            <a:endParaRPr lang="en-US" dirty="0"/>
          </a:p>
        </p:txBody>
      </p:sp>
    </p:spTree>
    <p:extLst>
      <p:ext uri="{BB962C8B-B14F-4D97-AF65-F5344CB8AC3E}">
        <p14:creationId xmlns:p14="http://schemas.microsoft.com/office/powerpoint/2010/main" val="253629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1" descr="A picture containing text, toy, vector graphics&#10;&#10;Description automatically generated">
            <a:extLst>
              <a:ext uri="{FF2B5EF4-FFF2-40B4-BE49-F238E27FC236}">
                <a16:creationId xmlns:a16="http://schemas.microsoft.com/office/drawing/2014/main" id="{E67FC135-D95E-571C-7335-2778FA4B3199}"/>
              </a:ext>
            </a:extLst>
          </p:cNvPr>
          <p:cNvPicPr>
            <a:picLocks noChangeAspect="1"/>
          </p:cNvPicPr>
          <p:nvPr/>
        </p:nvPicPr>
        <p:blipFill rotWithShape="1">
          <a:blip r:embed="rId3">
            <a:alphaModFix amt="30000"/>
          </a:blip>
          <a:srcRect b="19065"/>
          <a:stretch/>
        </p:blipFill>
        <p:spPr>
          <a:xfrm>
            <a:off x="0" y="0"/>
            <a:ext cx="12191980" cy="6857990"/>
          </a:xfrm>
          <a:prstGeom prst="rect">
            <a:avLst/>
          </a:prstGeom>
          <a:solidFill>
            <a:schemeClr val="tx1">
              <a:lumMod val="95000"/>
            </a:schemeClr>
          </a:solidFill>
        </p:spPr>
      </p:pic>
      <p:sp>
        <p:nvSpPr>
          <p:cNvPr id="2" name="Title 1"/>
          <p:cNvSpPr>
            <a:spLocks noGrp="1"/>
          </p:cNvSpPr>
          <p:nvPr>
            <p:ph type="title"/>
          </p:nvPr>
        </p:nvSpPr>
        <p:spPr>
          <a:xfrm>
            <a:off x="1219201" y="278599"/>
            <a:ext cx="4533900" cy="407202"/>
          </a:xfrm>
        </p:spPr>
        <p:txBody>
          <a:bodyPr>
            <a:normAutofit fontScale="90000"/>
          </a:bodyPr>
          <a:lstStyle/>
          <a:p>
            <a:pPr algn="ctr"/>
            <a:r>
              <a:rPr lang="en-US" b="1" dirty="0">
                <a:solidFill>
                  <a:srgbClr val="002060"/>
                </a:solidFill>
              </a:rPr>
              <a:t>MEET YOUR COUNSELORS</a:t>
            </a:r>
          </a:p>
        </p:txBody>
      </p:sp>
      <p:graphicFrame>
        <p:nvGraphicFramePr>
          <p:cNvPr id="21" name="Content Placeholder 2">
            <a:extLst>
              <a:ext uri="{FF2B5EF4-FFF2-40B4-BE49-F238E27FC236}">
                <a16:creationId xmlns:a16="http://schemas.microsoft.com/office/drawing/2014/main" id="{5E721ED9-5395-4998-A4B0-27F1F0260BF8}"/>
              </a:ext>
            </a:extLst>
          </p:cNvPr>
          <p:cNvGraphicFramePr>
            <a:graphicFrameLocks noGrp="1"/>
          </p:cNvGraphicFramePr>
          <p:nvPr>
            <p:ph idx="1"/>
            <p:extLst>
              <p:ext uri="{D42A27DB-BD31-4B8C-83A1-F6EECF244321}">
                <p14:modId xmlns:p14="http://schemas.microsoft.com/office/powerpoint/2010/main" val="2008732309"/>
              </p:ext>
            </p:extLst>
          </p:nvPr>
        </p:nvGraphicFramePr>
        <p:xfrm>
          <a:off x="540385" y="3933825"/>
          <a:ext cx="10820400" cy="33486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365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4" descr="A picture containing text, vector graphics&#10;&#10;Description automatically generated">
            <a:extLst>
              <a:ext uri="{FF2B5EF4-FFF2-40B4-BE49-F238E27FC236}">
                <a16:creationId xmlns:a16="http://schemas.microsoft.com/office/drawing/2014/main" id="{874DE23E-7F7D-83FD-6611-36E97E856717}"/>
              </a:ext>
            </a:extLst>
          </p:cNvPr>
          <p:cNvPicPr>
            <a:picLocks noChangeAspect="1"/>
          </p:cNvPicPr>
          <p:nvPr/>
        </p:nvPicPr>
        <p:blipFill>
          <a:blip r:embed="rId2"/>
          <a:stretch>
            <a:fillRect/>
          </a:stretch>
        </p:blipFill>
        <p:spPr>
          <a:xfrm>
            <a:off x="67463" y="4466494"/>
            <a:ext cx="3295650" cy="2391506"/>
          </a:xfrm>
          <a:prstGeom prst="rect">
            <a:avLst/>
          </a:prstGeom>
        </p:spPr>
      </p:pic>
      <p:sp>
        <p:nvSpPr>
          <p:cNvPr id="2" name="Title 1">
            <a:extLst>
              <a:ext uri="{FF2B5EF4-FFF2-40B4-BE49-F238E27FC236}">
                <a16:creationId xmlns:a16="http://schemas.microsoft.com/office/drawing/2014/main" id="{B78FE93B-E418-4BAE-A33C-64BB1EB419D5}"/>
              </a:ext>
            </a:extLst>
          </p:cNvPr>
          <p:cNvSpPr>
            <a:spLocks noGrp="1"/>
          </p:cNvSpPr>
          <p:nvPr>
            <p:ph type="title"/>
          </p:nvPr>
        </p:nvSpPr>
        <p:spPr>
          <a:xfrm rot="20178531">
            <a:off x="-147025" y="3040034"/>
            <a:ext cx="4765908" cy="963003"/>
          </a:xfrm>
        </p:spPr>
        <p:txBody>
          <a:bodyPr vert="horz" lIns="91440" tIns="45720" rIns="91440" bIns="45720" rtlCol="0" anchor="b">
            <a:normAutofit fontScale="90000"/>
          </a:bodyPr>
          <a:lstStyle/>
          <a:p>
            <a:r>
              <a:rPr lang="en-US" sz="5400" dirty="0">
                <a:solidFill>
                  <a:schemeClr val="accent1"/>
                </a:solidFill>
              </a:rPr>
              <a:t>Questions!?!?</a:t>
            </a:r>
          </a:p>
        </p:txBody>
      </p:sp>
      <p:pic>
        <p:nvPicPr>
          <p:cNvPr id="3" name="Picture 3">
            <a:extLst>
              <a:ext uri="{FF2B5EF4-FFF2-40B4-BE49-F238E27FC236}">
                <a16:creationId xmlns:a16="http://schemas.microsoft.com/office/drawing/2014/main" id="{8C2A3FB1-959E-190E-2A7A-689C7039CC36}"/>
              </a:ext>
            </a:extLst>
          </p:cNvPr>
          <p:cNvPicPr>
            <a:picLocks noChangeAspect="1"/>
          </p:cNvPicPr>
          <p:nvPr/>
        </p:nvPicPr>
        <p:blipFill rotWithShape="1">
          <a:blip r:embed="rId3"/>
          <a:srcRect l="51375" t="5217" b="-145"/>
          <a:stretch/>
        </p:blipFill>
        <p:spPr>
          <a:xfrm>
            <a:off x="3196067" y="804581"/>
            <a:ext cx="3202301" cy="6251653"/>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pic>
        <p:nvPicPr>
          <p:cNvPr id="7" name="Picture 7">
            <a:extLst>
              <a:ext uri="{FF2B5EF4-FFF2-40B4-BE49-F238E27FC236}">
                <a16:creationId xmlns:a16="http://schemas.microsoft.com/office/drawing/2014/main" id="{1A9FC826-F34B-ED2B-7115-F5825973682D}"/>
              </a:ext>
            </a:extLst>
          </p:cNvPr>
          <p:cNvPicPr>
            <a:picLocks noChangeAspect="1"/>
          </p:cNvPicPr>
          <p:nvPr/>
        </p:nvPicPr>
        <p:blipFill>
          <a:blip r:embed="rId4"/>
          <a:stretch>
            <a:fillRect/>
          </a:stretch>
        </p:blipFill>
        <p:spPr>
          <a:xfrm>
            <a:off x="5836961" y="581911"/>
            <a:ext cx="6162675" cy="6162675"/>
          </a:xfrm>
          <a:prstGeom prst="rect">
            <a:avLst/>
          </a:prstGeom>
        </p:spPr>
      </p:pic>
      <p:sp>
        <p:nvSpPr>
          <p:cNvPr id="8" name="TextBox 7">
            <a:extLst>
              <a:ext uri="{FF2B5EF4-FFF2-40B4-BE49-F238E27FC236}">
                <a16:creationId xmlns:a16="http://schemas.microsoft.com/office/drawing/2014/main" id="{4E8F2D45-7C2C-1C53-B43A-14D3ECD34D85}"/>
              </a:ext>
            </a:extLst>
          </p:cNvPr>
          <p:cNvSpPr txBox="1"/>
          <p:nvPr/>
        </p:nvSpPr>
        <p:spPr>
          <a:xfrm rot="20735710">
            <a:off x="5588637" y="462489"/>
            <a:ext cx="34318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accent1"/>
                </a:solidFill>
              </a:rPr>
              <a:t>Comments?!!?</a:t>
            </a:r>
          </a:p>
        </p:txBody>
      </p:sp>
      <p:sp>
        <p:nvSpPr>
          <p:cNvPr id="9" name="TextBox 8">
            <a:extLst>
              <a:ext uri="{FF2B5EF4-FFF2-40B4-BE49-F238E27FC236}">
                <a16:creationId xmlns:a16="http://schemas.microsoft.com/office/drawing/2014/main" id="{C2DCF76C-69EF-9D7C-E160-822B28D3FBBF}"/>
              </a:ext>
            </a:extLst>
          </p:cNvPr>
          <p:cNvSpPr txBox="1"/>
          <p:nvPr/>
        </p:nvSpPr>
        <p:spPr>
          <a:xfrm rot="1020000">
            <a:off x="7646285" y="5983701"/>
            <a:ext cx="28836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dirty="0">
                <a:solidFill>
                  <a:schemeClr val="accent1"/>
                </a:solidFill>
              </a:rPr>
              <a:t>Concerns?!?</a:t>
            </a:r>
          </a:p>
        </p:txBody>
      </p:sp>
    </p:spTree>
    <p:extLst>
      <p:ext uri="{BB962C8B-B14F-4D97-AF65-F5344CB8AC3E}">
        <p14:creationId xmlns:p14="http://schemas.microsoft.com/office/powerpoint/2010/main" val="228792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 name="Picture 4" descr="A red pin is pinned on a calendar date">
            <a:extLst>
              <a:ext uri="{FF2B5EF4-FFF2-40B4-BE49-F238E27FC236}">
                <a16:creationId xmlns:a16="http://schemas.microsoft.com/office/drawing/2014/main" id="{060FE086-3932-6542-7AB2-5E819887DFCA}"/>
              </a:ext>
            </a:extLst>
          </p:cNvPr>
          <p:cNvPicPr>
            <a:picLocks noChangeAspect="1"/>
          </p:cNvPicPr>
          <p:nvPr/>
        </p:nvPicPr>
        <p:blipFill rotWithShape="1">
          <a:blip r:embed="rId3"/>
          <a:srcRect l="60735" r="91" b="-1"/>
          <a:stretch/>
        </p:blipFill>
        <p:spPr>
          <a:xfrm>
            <a:off x="20" y="10"/>
            <a:ext cx="4024741" cy="6857990"/>
          </a:xfrm>
          <a:prstGeom prst="rect">
            <a:avLst/>
          </a:prstGeom>
        </p:spPr>
      </p:pic>
      <p:sp>
        <p:nvSpPr>
          <p:cNvPr id="2" name="Title 1"/>
          <p:cNvSpPr>
            <a:spLocks noGrp="1"/>
          </p:cNvSpPr>
          <p:nvPr>
            <p:ph type="title"/>
          </p:nvPr>
        </p:nvSpPr>
        <p:spPr>
          <a:xfrm>
            <a:off x="4465050" y="618517"/>
            <a:ext cx="6672886" cy="1596177"/>
          </a:xfrm>
        </p:spPr>
        <p:txBody>
          <a:bodyPr vert="horz" lIns="91440" tIns="45720" rIns="91440" bIns="45720" rtlCol="0" anchor="ctr">
            <a:normAutofit fontScale="90000"/>
          </a:bodyPr>
          <a:lstStyle/>
          <a:p>
            <a:r>
              <a:rPr lang="en-US"/>
              <a:t>How do I make an appointment with the counselor?</a:t>
            </a:r>
          </a:p>
        </p:txBody>
      </p:sp>
      <p:sp>
        <p:nvSpPr>
          <p:cNvPr id="3" name="TextBox 2">
            <a:extLst>
              <a:ext uri="{FF2B5EF4-FFF2-40B4-BE49-F238E27FC236}">
                <a16:creationId xmlns:a16="http://schemas.microsoft.com/office/drawing/2014/main" id="{82C63F88-FFD1-F775-8E8A-FC13AC3707C5}"/>
              </a:ext>
            </a:extLst>
          </p:cNvPr>
          <p:cNvSpPr txBox="1"/>
          <p:nvPr/>
        </p:nvSpPr>
        <p:spPr>
          <a:xfrm>
            <a:off x="4465048" y="2367092"/>
            <a:ext cx="6672887" cy="342410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defTabSz="914400">
              <a:lnSpc>
                <a:spcPct val="120000"/>
              </a:lnSpc>
              <a:spcAft>
                <a:spcPts val="600"/>
              </a:spcAft>
              <a:buClr>
                <a:schemeClr val="tx1"/>
              </a:buClr>
              <a:buFont typeface="Arial" panose="020B0604020202020204" pitchFamily="34" charset="0"/>
              <a:buChar char="•"/>
            </a:pPr>
            <a:r>
              <a:rPr lang="en-US" cap="all"/>
              <a:t>You can email us or sign up for an appointment anytime online!</a:t>
            </a:r>
          </a:p>
          <a:p>
            <a:pPr indent="-228600" defTabSz="914400">
              <a:lnSpc>
                <a:spcPct val="120000"/>
              </a:lnSpc>
              <a:spcAft>
                <a:spcPts val="600"/>
              </a:spcAft>
              <a:buClr>
                <a:schemeClr val="tx1"/>
              </a:buClr>
              <a:buFont typeface="Arial" panose="020B0604020202020204" pitchFamily="34" charset="0"/>
              <a:buChar char="•"/>
            </a:pPr>
            <a:r>
              <a:rPr lang="en-US" cap="all"/>
              <a:t>Schedule Time with Katelyn Morgan at:</a:t>
            </a:r>
          </a:p>
          <a:p>
            <a:pPr indent="-228600" defTabSz="914400">
              <a:lnSpc>
                <a:spcPct val="120000"/>
              </a:lnSpc>
              <a:spcAft>
                <a:spcPts val="600"/>
              </a:spcAft>
              <a:buClr>
                <a:schemeClr val="tx1"/>
              </a:buClr>
              <a:buFont typeface="Arial" panose="020B0604020202020204" pitchFamily="34" charset="0"/>
              <a:buChar char="•"/>
            </a:pPr>
            <a:r>
              <a:rPr lang="en-US" cap="all">
                <a:hlinkClick r:id="rId4"/>
              </a:rPr>
              <a:t>https://outlook.office365.com/owa/calendar/KatelynMorganOVS@osceolak12.onmicrosoft.com/bookings/</a:t>
            </a:r>
            <a:endParaRPr lang="en-US" cap="all"/>
          </a:p>
          <a:p>
            <a:pPr indent="-228600" defTabSz="914400">
              <a:lnSpc>
                <a:spcPct val="120000"/>
              </a:lnSpc>
              <a:spcAft>
                <a:spcPts val="600"/>
              </a:spcAft>
              <a:buClr>
                <a:schemeClr val="tx1"/>
              </a:buClr>
              <a:buFont typeface="Arial" panose="020B0604020202020204" pitchFamily="34" charset="0"/>
              <a:buChar char="•"/>
            </a:pPr>
            <a:r>
              <a:rPr lang="en-US" cap="all"/>
              <a:t>Schedule Time with Christopher Arrington at:</a:t>
            </a:r>
          </a:p>
          <a:p>
            <a:pPr indent="-228600" defTabSz="914400">
              <a:lnSpc>
                <a:spcPct val="120000"/>
              </a:lnSpc>
              <a:spcAft>
                <a:spcPts val="600"/>
              </a:spcAft>
              <a:buClr>
                <a:schemeClr val="tx1"/>
              </a:buClr>
              <a:buFont typeface="Arial" panose="020B0604020202020204" pitchFamily="34" charset="0"/>
              <a:buChar char="•"/>
            </a:pPr>
            <a:r>
              <a:rPr lang="en-US" cap="all">
                <a:hlinkClick r:id="rId5"/>
              </a:rPr>
              <a:t>https://calendly.com/arringtc</a:t>
            </a:r>
            <a:endParaRPr lang="en-US" cap="all"/>
          </a:p>
        </p:txBody>
      </p:sp>
    </p:spTree>
    <p:extLst>
      <p:ext uri="{BB962C8B-B14F-4D97-AF65-F5344CB8AC3E}">
        <p14:creationId xmlns:p14="http://schemas.microsoft.com/office/powerpoint/2010/main" val="251479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AFA4-E97E-4275-9FB6-7BF3B53E7D04}"/>
              </a:ext>
            </a:extLst>
          </p:cNvPr>
          <p:cNvSpPr>
            <a:spLocks noGrp="1"/>
          </p:cNvSpPr>
          <p:nvPr>
            <p:ph type="title"/>
          </p:nvPr>
        </p:nvSpPr>
        <p:spPr>
          <a:xfrm>
            <a:off x="335280" y="863695"/>
            <a:ext cx="4155440" cy="3779995"/>
          </a:xfrm>
        </p:spPr>
        <p:txBody>
          <a:bodyPr vert="horz" lIns="91440" tIns="45720" rIns="91440" bIns="45720" rtlCol="0" anchor="ctr">
            <a:noAutofit/>
          </a:bodyPr>
          <a:lstStyle/>
          <a:p>
            <a:pPr algn="ctr"/>
            <a:r>
              <a:rPr lang="en-US" sz="7200" dirty="0">
                <a:solidFill>
                  <a:srgbClr val="FFFFFF"/>
                </a:solidFill>
              </a:rPr>
              <a:t>Join us on Remind!</a:t>
            </a:r>
          </a:p>
        </p:txBody>
      </p:sp>
      <p:pic>
        <p:nvPicPr>
          <p:cNvPr id="5" name="Content Placeholder 4">
            <a:extLst>
              <a:ext uri="{FF2B5EF4-FFF2-40B4-BE49-F238E27FC236}">
                <a16:creationId xmlns:a16="http://schemas.microsoft.com/office/drawing/2014/main" id="{D1E2A185-4D93-4F1B-BCF4-8C76C40654C2}"/>
              </a:ext>
            </a:extLst>
          </p:cNvPr>
          <p:cNvPicPr>
            <a:picLocks noGrp="1" noChangeAspect="1"/>
          </p:cNvPicPr>
          <p:nvPr>
            <p:ph idx="1"/>
          </p:nvPr>
        </p:nvPicPr>
        <p:blipFill rotWithShape="1">
          <a:blip r:embed="rId2"/>
          <a:srcRect t="10911" r="-2" b="3034"/>
          <a:stretch/>
        </p:blipFill>
        <p:spPr>
          <a:xfrm>
            <a:off x="4654295" y="457200"/>
            <a:ext cx="7086151" cy="5899650"/>
          </a:xfrm>
          <a:prstGeom prst="rect">
            <a:avLst/>
          </a:prstGeom>
        </p:spPr>
      </p:pic>
      <p:pic>
        <p:nvPicPr>
          <p:cNvPr id="6" name="Picture 5">
            <a:extLst>
              <a:ext uri="{FF2B5EF4-FFF2-40B4-BE49-F238E27FC236}">
                <a16:creationId xmlns:a16="http://schemas.microsoft.com/office/drawing/2014/main" id="{A9628E22-AC85-40A2-9FB9-2D4965BDBA83}"/>
              </a:ext>
            </a:extLst>
          </p:cNvPr>
          <p:cNvPicPr>
            <a:picLocks noChangeAspect="1"/>
          </p:cNvPicPr>
          <p:nvPr/>
        </p:nvPicPr>
        <p:blipFill>
          <a:blip r:embed="rId3"/>
          <a:stretch>
            <a:fillRect/>
          </a:stretch>
        </p:blipFill>
        <p:spPr>
          <a:xfrm>
            <a:off x="967740" y="4180205"/>
            <a:ext cx="2667000" cy="1504950"/>
          </a:xfrm>
          <a:prstGeom prst="rect">
            <a:avLst/>
          </a:prstGeom>
        </p:spPr>
      </p:pic>
      <p:sp>
        <p:nvSpPr>
          <p:cNvPr id="23" name="TextBox 22">
            <a:extLst>
              <a:ext uri="{FF2B5EF4-FFF2-40B4-BE49-F238E27FC236}">
                <a16:creationId xmlns:a16="http://schemas.microsoft.com/office/drawing/2014/main" id="{B03446FC-44AB-4BC0-BD56-9F0CC681A3C7}"/>
              </a:ext>
            </a:extLst>
          </p:cNvPr>
          <p:cNvSpPr txBox="1"/>
          <p:nvPr/>
        </p:nvSpPr>
        <p:spPr>
          <a:xfrm>
            <a:off x="0" y="5803805"/>
            <a:ext cx="4654295" cy="923330"/>
          </a:xfrm>
          <a:prstGeom prst="rect">
            <a:avLst/>
          </a:prstGeom>
          <a:noFill/>
        </p:spPr>
        <p:txBody>
          <a:bodyPr wrap="square">
            <a:spAutoFit/>
          </a:bodyPr>
          <a:lstStyle/>
          <a:p>
            <a:pPr algn="ctr"/>
            <a:r>
              <a:rPr lang="en-US" dirty="0"/>
              <a:t>HOW TO GET CONNECTED AND KNOW WHAT IS COMING UP DURING YOUR JUNIOR YEAR</a:t>
            </a:r>
          </a:p>
        </p:txBody>
      </p:sp>
    </p:spTree>
    <p:extLst>
      <p:ext uri="{BB962C8B-B14F-4D97-AF65-F5344CB8AC3E}">
        <p14:creationId xmlns:p14="http://schemas.microsoft.com/office/powerpoint/2010/main" val="399349015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0095-C2D4-4FA7-8B3D-3C5FE14D6E42}"/>
              </a:ext>
            </a:extLst>
          </p:cNvPr>
          <p:cNvSpPr>
            <a:spLocks noGrp="1"/>
          </p:cNvSpPr>
          <p:nvPr>
            <p:ph type="ctrTitle"/>
          </p:nvPr>
        </p:nvSpPr>
        <p:spPr>
          <a:xfrm>
            <a:off x="836675" y="266482"/>
            <a:ext cx="10515600" cy="1133693"/>
          </a:xfrm>
        </p:spPr>
        <p:txBody>
          <a:bodyPr vert="horz" lIns="91440" tIns="45720" rIns="91440" bIns="45720" rtlCol="0" anchor="ctr">
            <a:normAutofit/>
          </a:bodyPr>
          <a:lstStyle/>
          <a:p>
            <a:r>
              <a:rPr lang="en-US" altLang="en-US" sz="5400" kern="1200" dirty="0">
                <a:solidFill>
                  <a:schemeClr val="tx1"/>
                </a:solidFill>
                <a:latin typeface="+mj-lt"/>
                <a:ea typeface="+mj-ea"/>
                <a:cs typeface="+mj-cs"/>
              </a:rPr>
              <a:t>What you should know?</a:t>
            </a:r>
            <a:endParaRPr lang="en-US" sz="5400" kern="1200" dirty="0">
              <a:solidFill>
                <a:schemeClr val="tx1"/>
              </a:solidFill>
              <a:latin typeface="+mj-lt"/>
              <a:ea typeface="+mj-ea"/>
              <a:cs typeface="+mj-cs"/>
            </a:endParaRPr>
          </a:p>
        </p:txBody>
      </p:sp>
      <p:graphicFrame>
        <p:nvGraphicFramePr>
          <p:cNvPr id="5" name="Content Placeholder 2">
            <a:extLst>
              <a:ext uri="{FF2B5EF4-FFF2-40B4-BE49-F238E27FC236}">
                <a16:creationId xmlns:a16="http://schemas.microsoft.com/office/drawing/2014/main" id="{6A854CF6-3C72-4935-A0F1-6FF1920BB43C}"/>
              </a:ext>
            </a:extLst>
          </p:cNvPr>
          <p:cNvGraphicFramePr>
            <a:graphicFrameLocks noGrp="1"/>
          </p:cNvGraphicFramePr>
          <p:nvPr>
            <p:ph idx="4294967295"/>
            <p:extLst>
              <p:ext uri="{D42A27DB-BD31-4B8C-83A1-F6EECF244321}">
                <p14:modId xmlns:p14="http://schemas.microsoft.com/office/powerpoint/2010/main" val="3233568608"/>
              </p:ext>
            </p:extLst>
          </p:nvPr>
        </p:nvGraphicFramePr>
        <p:xfrm>
          <a:off x="742950" y="1400175"/>
          <a:ext cx="11449050" cy="4776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2716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ounded Rectangle 14">
            <a:extLst>
              <a:ext uri="{FF2B5EF4-FFF2-40B4-BE49-F238E27FC236}">
                <a16:creationId xmlns:a16="http://schemas.microsoft.com/office/drawing/2014/main" id="{AD435D65-E643-4035-87B7-B9A118984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FA8E1E3C-F8D2-4308-8393-52DAD3872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4">
            <a:extLst>
              <a:ext uri="{FF2B5EF4-FFF2-40B4-BE49-F238E27FC236}">
                <a16:creationId xmlns:a16="http://schemas.microsoft.com/office/drawing/2014/main" id="{AB6081D4-5F83-4C05-AFFE-1395456D38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74" r="61801"/>
          <a:stretch/>
        </p:blipFill>
        <p:spPr>
          <a:xfrm>
            <a:off x="0" y="0"/>
            <a:ext cx="4636008" cy="1441450"/>
          </a:xfrm>
          <a:prstGeom prst="rect">
            <a:avLst/>
          </a:prstGeom>
        </p:spPr>
      </p:pic>
      <p:pic>
        <p:nvPicPr>
          <p:cNvPr id="17" name="Picture 16">
            <a:extLst>
              <a:ext uri="{FF2B5EF4-FFF2-40B4-BE49-F238E27FC236}">
                <a16:creationId xmlns:a16="http://schemas.microsoft.com/office/drawing/2014/main" id="{29A9CE89-5BEA-4699-AEAA-51CEC2198E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3DACEFC8-C1F5-434D-9D5D-8C2C5251F4D4}"/>
              </a:ext>
            </a:extLst>
          </p:cNvPr>
          <p:cNvSpPr>
            <a:spLocks noGrp="1"/>
          </p:cNvSpPr>
          <p:nvPr>
            <p:ph type="title"/>
          </p:nvPr>
        </p:nvSpPr>
        <p:spPr>
          <a:xfrm>
            <a:off x="664632" y="379411"/>
            <a:ext cx="3306744" cy="2124077"/>
          </a:xfrm>
        </p:spPr>
        <p:txBody>
          <a:bodyPr>
            <a:normAutofit/>
          </a:bodyPr>
          <a:lstStyle/>
          <a:p>
            <a:r>
              <a:rPr lang="en-US" altLang="en-US" sz="2800" dirty="0">
                <a:solidFill>
                  <a:schemeClr val="bg1"/>
                </a:solidFill>
                <a:latin typeface="Cooper Black" panose="0208090404030B020404" pitchFamily="18" charset="0"/>
              </a:rPr>
              <a:t>GRADUATION   REQUIREMENTS</a:t>
            </a:r>
            <a:endParaRPr lang="en-US" sz="2800" dirty="0">
              <a:solidFill>
                <a:schemeClr val="bg1"/>
              </a:solidFill>
            </a:endParaRPr>
          </a:p>
        </p:txBody>
      </p:sp>
      <p:graphicFrame>
        <p:nvGraphicFramePr>
          <p:cNvPr id="6" name="Content Placeholder 2">
            <a:extLst>
              <a:ext uri="{FF2B5EF4-FFF2-40B4-BE49-F238E27FC236}">
                <a16:creationId xmlns:a16="http://schemas.microsoft.com/office/drawing/2014/main" id="{4512E013-B94A-40C0-A6A8-358CE3E0503A}"/>
              </a:ext>
            </a:extLst>
          </p:cNvPr>
          <p:cNvGraphicFramePr>
            <a:graphicFrameLocks noGrp="1"/>
          </p:cNvGraphicFramePr>
          <p:nvPr>
            <p:ph idx="1"/>
            <p:extLst>
              <p:ext uri="{D42A27DB-BD31-4B8C-83A1-F6EECF244321}">
                <p14:modId xmlns:p14="http://schemas.microsoft.com/office/powerpoint/2010/main" val="1835727397"/>
              </p:ext>
            </p:extLst>
          </p:nvPr>
        </p:nvGraphicFramePr>
        <p:xfrm>
          <a:off x="5279472" y="209551"/>
          <a:ext cx="6290226" cy="637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picture containing text&#10;&#10;Description automatically generated">
            <a:extLst>
              <a:ext uri="{FF2B5EF4-FFF2-40B4-BE49-F238E27FC236}">
                <a16:creationId xmlns:a16="http://schemas.microsoft.com/office/drawing/2014/main" id="{E1F57F9B-5B17-46B7-A368-C275702D477D}"/>
              </a:ext>
            </a:extLst>
          </p:cNvPr>
          <p:cNvPicPr>
            <a:picLocks noChangeAspect="1"/>
          </p:cNvPicPr>
          <p:nvPr/>
        </p:nvPicPr>
        <p:blipFill>
          <a:blip r:embed="rId9"/>
          <a:stretch>
            <a:fillRect/>
          </a:stretch>
        </p:blipFill>
        <p:spPr>
          <a:xfrm>
            <a:off x="-67279" y="1989867"/>
            <a:ext cx="4770566" cy="4770566"/>
          </a:xfrm>
          <a:prstGeom prst="rect">
            <a:avLst/>
          </a:prstGeom>
        </p:spPr>
      </p:pic>
    </p:spTree>
    <p:extLst>
      <p:ext uri="{BB962C8B-B14F-4D97-AF65-F5344CB8AC3E}">
        <p14:creationId xmlns:p14="http://schemas.microsoft.com/office/powerpoint/2010/main" val="291613168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7B84DB5-0A8D-419E-AE86-8602321D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310B53C-4645-458E-8BE8-FAF1D5E69B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3894D164-3DF2-4384-AA6A-E994C11F2C21}"/>
              </a:ext>
            </a:extLst>
          </p:cNvPr>
          <p:cNvSpPr>
            <a:spLocks noGrp="1"/>
          </p:cNvSpPr>
          <p:nvPr>
            <p:ph type="title"/>
          </p:nvPr>
        </p:nvSpPr>
        <p:spPr>
          <a:xfrm>
            <a:off x="685800" y="1066164"/>
            <a:ext cx="3306744" cy="1441450"/>
          </a:xfrm>
        </p:spPr>
        <p:txBody>
          <a:bodyPr>
            <a:normAutofit/>
          </a:bodyPr>
          <a:lstStyle/>
          <a:p>
            <a:r>
              <a:rPr lang="en-US" altLang="en-US" sz="2700" dirty="0">
                <a:latin typeface="Cooper Black" panose="0208090404030B020404" pitchFamily="18" charset="0"/>
              </a:rPr>
              <a:t>GRADUATION   REQUIREMENTS</a:t>
            </a:r>
            <a:endParaRPr lang="en-US" sz="2700" dirty="0"/>
          </a:p>
        </p:txBody>
      </p:sp>
      <p:graphicFrame>
        <p:nvGraphicFramePr>
          <p:cNvPr id="5" name="Content Placeholder 2">
            <a:extLst>
              <a:ext uri="{FF2B5EF4-FFF2-40B4-BE49-F238E27FC236}">
                <a16:creationId xmlns:a16="http://schemas.microsoft.com/office/drawing/2014/main" id="{F0F51D5F-C534-48FC-A6F0-66D52472D295}"/>
              </a:ext>
            </a:extLst>
          </p:cNvPr>
          <p:cNvGraphicFramePr>
            <a:graphicFrameLocks noGrp="1"/>
          </p:cNvGraphicFramePr>
          <p:nvPr>
            <p:ph idx="1"/>
            <p:extLst>
              <p:ext uri="{D42A27DB-BD31-4B8C-83A1-F6EECF244321}">
                <p14:modId xmlns:p14="http://schemas.microsoft.com/office/powerpoint/2010/main" val="2142439406"/>
              </p:ext>
            </p:extLst>
          </p:nvPr>
        </p:nvGraphicFramePr>
        <p:xfrm>
          <a:off x="4314042" y="542925"/>
          <a:ext cx="7770831" cy="5953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text&#10;&#10;Description automatically generated">
            <a:extLst>
              <a:ext uri="{FF2B5EF4-FFF2-40B4-BE49-F238E27FC236}">
                <a16:creationId xmlns:a16="http://schemas.microsoft.com/office/drawing/2014/main" id="{B634B3EB-3985-40D5-B02B-9B455922B534}"/>
              </a:ext>
            </a:extLst>
          </p:cNvPr>
          <p:cNvPicPr>
            <a:picLocks noChangeAspect="1"/>
          </p:cNvPicPr>
          <p:nvPr/>
        </p:nvPicPr>
        <p:blipFill>
          <a:blip r:embed="rId8"/>
          <a:stretch>
            <a:fillRect/>
          </a:stretch>
        </p:blipFill>
        <p:spPr>
          <a:xfrm>
            <a:off x="-46149" y="2089710"/>
            <a:ext cx="4406340" cy="4406340"/>
          </a:xfrm>
          <a:prstGeom prst="rect">
            <a:avLst/>
          </a:prstGeom>
        </p:spPr>
      </p:pic>
    </p:spTree>
    <p:extLst>
      <p:ext uri="{BB962C8B-B14F-4D97-AF65-F5344CB8AC3E}">
        <p14:creationId xmlns:p14="http://schemas.microsoft.com/office/powerpoint/2010/main" val="4243237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B7D30-1E48-4F42-A583-1C5D5C3F7C24}"/>
              </a:ext>
            </a:extLst>
          </p:cNvPr>
          <p:cNvSpPr>
            <a:spLocks noGrp="1"/>
          </p:cNvSpPr>
          <p:nvPr>
            <p:ph type="title"/>
          </p:nvPr>
        </p:nvSpPr>
        <p:spPr>
          <a:xfrm>
            <a:off x="648930" y="1266824"/>
            <a:ext cx="10857270" cy="1438275"/>
          </a:xfrm>
        </p:spPr>
        <p:txBody>
          <a:bodyPr>
            <a:noAutofit/>
          </a:bodyPr>
          <a:lstStyle/>
          <a:p>
            <a:pPr algn="ctr">
              <a:lnSpc>
                <a:spcPct val="90000"/>
              </a:lnSpc>
            </a:pPr>
            <a:r>
              <a:rPr lang="en-US" altLang="en-US" sz="4800" dirty="0">
                <a:solidFill>
                  <a:srgbClr val="EBEBEB"/>
                </a:solidFill>
                <a:latin typeface="Bodoni MT"/>
              </a:rPr>
              <a:t>Assessment Requirements </a:t>
            </a:r>
            <a:br>
              <a:rPr lang="en-US" altLang="en-US" sz="4800" dirty="0">
                <a:latin typeface="Bodoni MT" panose="02070603080606020203" pitchFamily="18" charset="0"/>
              </a:rPr>
            </a:br>
            <a:r>
              <a:rPr lang="en-US" altLang="en-US" sz="4800" dirty="0">
                <a:solidFill>
                  <a:srgbClr val="EBEBEB"/>
                </a:solidFill>
                <a:latin typeface="Bodoni MT"/>
              </a:rPr>
              <a:t>     for Graduation 2024</a:t>
            </a:r>
            <a:br>
              <a:rPr lang="en-US" altLang="en-US" sz="4800" dirty="0"/>
            </a:br>
            <a:endParaRPr lang="en-US" sz="4800" dirty="0">
              <a:solidFill>
                <a:srgbClr val="EBEBEB"/>
              </a:solidFill>
            </a:endParaRPr>
          </a:p>
        </p:txBody>
      </p:sp>
      <p:sp>
        <p:nvSpPr>
          <p:cNvPr id="3" name="Content Placeholder 2">
            <a:extLst>
              <a:ext uri="{FF2B5EF4-FFF2-40B4-BE49-F238E27FC236}">
                <a16:creationId xmlns:a16="http://schemas.microsoft.com/office/drawing/2014/main" id="{7A22178C-913F-4C04-B6AD-7D0A02BFF02B}"/>
              </a:ext>
            </a:extLst>
          </p:cNvPr>
          <p:cNvSpPr>
            <a:spLocks noGrp="1"/>
          </p:cNvSpPr>
          <p:nvPr>
            <p:ph idx="1"/>
          </p:nvPr>
        </p:nvSpPr>
        <p:spPr>
          <a:xfrm>
            <a:off x="648930" y="2548281"/>
            <a:ext cx="7561619" cy="4041205"/>
          </a:xfrm>
        </p:spPr>
        <p:txBody>
          <a:bodyPr>
            <a:normAutofit/>
          </a:bodyPr>
          <a:lstStyle/>
          <a:p>
            <a:r>
              <a:rPr lang="en-US" sz="2400" dirty="0"/>
              <a:t>FAST or FSA Reading- level 3 or above</a:t>
            </a:r>
          </a:p>
          <a:p>
            <a:r>
              <a:rPr lang="en-US" sz="2400" dirty="0"/>
              <a:t>Algebra 1 – pass class, pass EOC for credit, 30% of grade</a:t>
            </a:r>
          </a:p>
          <a:p>
            <a:r>
              <a:rPr lang="en-US" sz="2400" dirty="0"/>
              <a:t>Geometry –  pass class- EOC is 30% of grade</a:t>
            </a:r>
          </a:p>
          <a:p>
            <a:r>
              <a:rPr lang="en-US" sz="2400" dirty="0"/>
              <a:t>Biology-pass class- EOC is 30% of grade</a:t>
            </a:r>
          </a:p>
          <a:p>
            <a:r>
              <a:rPr lang="en-US" sz="2400" dirty="0"/>
              <a:t>U.S. History-pass class- EOC is 30% of grade</a:t>
            </a:r>
          </a:p>
          <a:p>
            <a:r>
              <a:rPr lang="en-US" sz="2400" dirty="0">
                <a:latin typeface="+mj-lt"/>
              </a:rPr>
              <a:t>FCLE- Florida Civic Literacy Exam- </a:t>
            </a:r>
            <a:r>
              <a:rPr lang="en-US" sz="2400" b="0" i="0" dirty="0">
                <a:effectLst/>
                <a:latin typeface="+mj-lt"/>
              </a:rPr>
              <a:t>all students enrolled in a U.S. Government course in high school to take the assessment</a:t>
            </a:r>
            <a:endParaRPr lang="en-US" sz="2400" dirty="0">
              <a:latin typeface="+mj-lt"/>
            </a:endParaRPr>
          </a:p>
          <a:p>
            <a:endParaRPr lang="en-US" dirty="0"/>
          </a:p>
        </p:txBody>
      </p:sp>
      <p:pic>
        <p:nvPicPr>
          <p:cNvPr id="5" name="Picture 4" descr="A picture containing text&#10;&#10;Description automatically generated">
            <a:extLst>
              <a:ext uri="{FF2B5EF4-FFF2-40B4-BE49-F238E27FC236}">
                <a16:creationId xmlns:a16="http://schemas.microsoft.com/office/drawing/2014/main" id="{CF3CB91A-1B49-404B-B64E-0A2BE3D15228}"/>
              </a:ext>
            </a:extLst>
          </p:cNvPr>
          <p:cNvPicPr>
            <a:picLocks noChangeAspect="1"/>
          </p:cNvPicPr>
          <p:nvPr/>
        </p:nvPicPr>
        <p:blipFill>
          <a:blip r:embed="rId2"/>
          <a:stretch>
            <a:fillRect/>
          </a:stretch>
        </p:blipFill>
        <p:spPr>
          <a:xfrm>
            <a:off x="7244081" y="1638937"/>
            <a:ext cx="5027930" cy="5027930"/>
          </a:xfrm>
          <a:prstGeom prst="rect">
            <a:avLst/>
          </a:prstGeom>
        </p:spPr>
      </p:pic>
    </p:spTree>
    <p:extLst>
      <p:ext uri="{BB962C8B-B14F-4D97-AF65-F5344CB8AC3E}">
        <p14:creationId xmlns:p14="http://schemas.microsoft.com/office/powerpoint/2010/main" val="3596582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44B5D-2E61-4C6F-BB3B-FF8A0D6A2CCA}"/>
              </a:ext>
            </a:extLst>
          </p:cNvPr>
          <p:cNvSpPr>
            <a:spLocks noGrp="1"/>
          </p:cNvSpPr>
          <p:nvPr>
            <p:ph type="title"/>
          </p:nvPr>
        </p:nvSpPr>
        <p:spPr>
          <a:xfrm>
            <a:off x="4629150" y="326223"/>
            <a:ext cx="6867525" cy="1293028"/>
          </a:xfrm>
        </p:spPr>
        <p:txBody>
          <a:bodyPr/>
          <a:lstStyle/>
          <a:p>
            <a:pPr algn="ctr"/>
            <a:r>
              <a:rPr lang="en-US" altLang="en-US" sz="4400" dirty="0">
                <a:latin typeface="Albertus Extra Bold" pitchFamily="34" charset="0"/>
              </a:rPr>
              <a:t>Grade Point Average</a:t>
            </a:r>
            <a:endParaRPr lang="en-US" dirty="0"/>
          </a:p>
        </p:txBody>
      </p:sp>
      <p:sp>
        <p:nvSpPr>
          <p:cNvPr id="3" name="Content Placeholder 2">
            <a:extLst>
              <a:ext uri="{FF2B5EF4-FFF2-40B4-BE49-F238E27FC236}">
                <a16:creationId xmlns:a16="http://schemas.microsoft.com/office/drawing/2014/main" id="{C4EFBC99-C4C3-42FB-902E-CE4B754C72FE}"/>
              </a:ext>
            </a:extLst>
          </p:cNvPr>
          <p:cNvSpPr>
            <a:spLocks noGrp="1"/>
          </p:cNvSpPr>
          <p:nvPr>
            <p:ph sz="half" idx="1"/>
          </p:nvPr>
        </p:nvSpPr>
        <p:spPr>
          <a:xfrm>
            <a:off x="441960" y="1619251"/>
            <a:ext cx="5334000" cy="4024125"/>
          </a:xfrm>
        </p:spPr>
        <p:txBody>
          <a:bodyPr>
            <a:normAutofit/>
          </a:bodyPr>
          <a:lstStyle/>
          <a:p>
            <a:pPr>
              <a:buFont typeface="Wingdings" panose="05000000000000000000" pitchFamily="2" charset="2"/>
              <a:buChar char="Ø"/>
            </a:pPr>
            <a:r>
              <a:rPr lang="en-US" altLang="en-US" sz="3200" dirty="0"/>
              <a:t>Weighted GPA</a:t>
            </a:r>
          </a:p>
          <a:p>
            <a:pPr>
              <a:buNone/>
            </a:pPr>
            <a:r>
              <a:rPr lang="en-US" altLang="en-US" sz="3200" dirty="0"/>
              <a:t>  Grade=Quality Pts. </a:t>
            </a:r>
          </a:p>
          <a:p>
            <a:pPr>
              <a:buNone/>
            </a:pPr>
            <a:r>
              <a:rPr lang="en-US" altLang="en-US" sz="3200" dirty="0"/>
              <a:t>AP &amp; D E        Honors</a:t>
            </a:r>
          </a:p>
          <a:p>
            <a:r>
              <a:rPr lang="en-US" altLang="en-US" sz="3200" dirty="0"/>
              <a:t>A = 5.0		4.5</a:t>
            </a:r>
          </a:p>
          <a:p>
            <a:r>
              <a:rPr lang="en-US" altLang="en-US" sz="3200" dirty="0"/>
              <a:t>B = 4.0		3.5</a:t>
            </a:r>
          </a:p>
          <a:p>
            <a:r>
              <a:rPr lang="en-US" altLang="en-US" sz="3200" dirty="0"/>
              <a:t>C = 3.0		2.5</a:t>
            </a:r>
          </a:p>
          <a:p>
            <a:r>
              <a:rPr lang="en-US" altLang="en-US" sz="3200" dirty="0"/>
              <a:t>D = 2.0		1.5</a:t>
            </a:r>
          </a:p>
          <a:p>
            <a:endParaRPr lang="en-US" dirty="0"/>
          </a:p>
        </p:txBody>
      </p:sp>
      <p:sp>
        <p:nvSpPr>
          <p:cNvPr id="4" name="Content Placeholder 3">
            <a:extLst>
              <a:ext uri="{FF2B5EF4-FFF2-40B4-BE49-F238E27FC236}">
                <a16:creationId xmlns:a16="http://schemas.microsoft.com/office/drawing/2014/main" id="{67581008-D6FB-4CE7-9CF5-575D96E22227}"/>
              </a:ext>
            </a:extLst>
          </p:cNvPr>
          <p:cNvSpPr>
            <a:spLocks noGrp="1"/>
          </p:cNvSpPr>
          <p:nvPr>
            <p:ph sz="half" idx="2"/>
          </p:nvPr>
        </p:nvSpPr>
        <p:spPr>
          <a:xfrm>
            <a:off x="5046997" y="1535002"/>
            <a:ext cx="4396341" cy="4200245"/>
          </a:xfrm>
        </p:spPr>
        <p:txBody>
          <a:bodyPr>
            <a:normAutofit/>
          </a:bodyPr>
          <a:lstStyle/>
          <a:p>
            <a:pPr>
              <a:buFont typeface="Wingdings" panose="05000000000000000000" pitchFamily="2" charset="2"/>
              <a:buChar char="Ø"/>
            </a:pPr>
            <a:r>
              <a:rPr lang="en-US" altLang="en-US" sz="3200" dirty="0"/>
              <a:t>Unweighted GPA</a:t>
            </a:r>
          </a:p>
          <a:p>
            <a:pPr>
              <a:buNone/>
            </a:pPr>
            <a:r>
              <a:rPr lang="en-US" altLang="en-US" sz="3200" dirty="0"/>
              <a:t>  Grade=Quality Pts.</a:t>
            </a:r>
          </a:p>
          <a:p>
            <a:r>
              <a:rPr lang="en-US" altLang="en-US" sz="3200" dirty="0"/>
              <a:t>A = 4.0</a:t>
            </a:r>
          </a:p>
          <a:p>
            <a:r>
              <a:rPr lang="en-US" altLang="en-US" sz="3200" dirty="0"/>
              <a:t>B = 3.0</a:t>
            </a:r>
          </a:p>
          <a:p>
            <a:r>
              <a:rPr lang="en-US" altLang="en-US" sz="3200" dirty="0"/>
              <a:t>C = 2.0</a:t>
            </a:r>
          </a:p>
          <a:p>
            <a:r>
              <a:rPr lang="en-US" altLang="en-US" sz="3200" dirty="0"/>
              <a:t>D = 1.0 </a:t>
            </a:r>
          </a:p>
          <a:p>
            <a:r>
              <a:rPr lang="en-US" altLang="en-US" sz="3200" dirty="0"/>
              <a:t>F = 0.0</a:t>
            </a:r>
          </a:p>
          <a:p>
            <a:endParaRPr lang="en-US" dirty="0"/>
          </a:p>
        </p:txBody>
      </p:sp>
      <p:pic>
        <p:nvPicPr>
          <p:cNvPr id="6" name="Picture 5" descr="Logo&#10;&#10;Description automatically generated with medium confidence">
            <a:extLst>
              <a:ext uri="{FF2B5EF4-FFF2-40B4-BE49-F238E27FC236}">
                <a16:creationId xmlns:a16="http://schemas.microsoft.com/office/drawing/2014/main" id="{91FAD9F6-ABBC-4309-8446-7D309BA33D77}"/>
              </a:ext>
            </a:extLst>
          </p:cNvPr>
          <p:cNvPicPr>
            <a:picLocks noChangeAspect="1"/>
          </p:cNvPicPr>
          <p:nvPr/>
        </p:nvPicPr>
        <p:blipFill>
          <a:blip r:embed="rId2"/>
          <a:stretch>
            <a:fillRect/>
          </a:stretch>
        </p:blipFill>
        <p:spPr>
          <a:xfrm>
            <a:off x="7315200" y="1929862"/>
            <a:ext cx="4774635" cy="4774635"/>
          </a:xfrm>
          <a:prstGeom prst="rect">
            <a:avLst/>
          </a:prstGeom>
        </p:spPr>
      </p:pic>
    </p:spTree>
    <p:extLst>
      <p:ext uri="{BB962C8B-B14F-4D97-AF65-F5344CB8AC3E}">
        <p14:creationId xmlns:p14="http://schemas.microsoft.com/office/powerpoint/2010/main" val="4023032293"/>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6D3478-2986-4664-940C-67E0CAA21E04}">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B116C154-5A0F-4CDC-8C15-D2E21584649C}">
  <ds:schemaRefs>
    <ds:schemaRef ds:uri="http://schemas.microsoft.com/sharepoint/v3/contenttype/forms"/>
  </ds:schemaRefs>
</ds:datastoreItem>
</file>

<file path=customXml/itemProps3.xml><?xml version="1.0" encoding="utf-8"?>
<ds:datastoreItem xmlns:ds="http://schemas.openxmlformats.org/officeDocument/2006/customXml" ds:itemID="{956C3F92-CC28-42D8-BF09-077075551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TM04033937[[fn=Vapor Trail]]</Template>
  <TotalTime>114</TotalTime>
  <Words>936</Words>
  <Application>Microsoft Office PowerPoint</Application>
  <PresentationFormat>Widescreen</PresentationFormat>
  <Paragraphs>122</Paragraphs>
  <Slides>20</Slides>
  <Notes>2</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Vapor Trail</vt:lpstr>
      <vt:lpstr>Now that this cutie has your attention!</vt:lpstr>
      <vt:lpstr>MEET YOUR COUNSELORS</vt:lpstr>
      <vt:lpstr>How do I make an appointment with the counselor?</vt:lpstr>
      <vt:lpstr>Join us on Remind!</vt:lpstr>
      <vt:lpstr>What you should know?</vt:lpstr>
      <vt:lpstr>GRADUATION   REQUIREMENTS</vt:lpstr>
      <vt:lpstr>GRADUATION   REQUIREMENTS</vt:lpstr>
      <vt:lpstr>Assessment Requirements       for Graduation 2024 </vt:lpstr>
      <vt:lpstr>Grade Point Average</vt:lpstr>
      <vt:lpstr>Senior Year… It can seem scary… </vt:lpstr>
      <vt:lpstr>PowerPoint Presentation</vt:lpstr>
      <vt:lpstr>When you can help……</vt:lpstr>
      <vt:lpstr>PowerPoint Presentation</vt:lpstr>
      <vt:lpstr>PowerPoint Presentation</vt:lpstr>
      <vt:lpstr>PowerPoint Presentation</vt:lpstr>
      <vt:lpstr>College and Career Resources-District</vt:lpstr>
      <vt:lpstr>Tips</vt:lpstr>
      <vt:lpstr>Tips</vt:lpstr>
      <vt:lpstr>During the Summer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 that this cutie has your attention!</dc:title>
  <dc:creator>Katelyn Morgan</dc:creator>
  <cp:lastModifiedBy>Katelyn Morgan</cp:lastModifiedBy>
  <cp:revision>5</cp:revision>
  <dcterms:created xsi:type="dcterms:W3CDTF">2022-10-24T16:28:16Z</dcterms:created>
  <dcterms:modified xsi:type="dcterms:W3CDTF">2022-12-02T17:01:03Z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